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48"/>
  </p:notesMasterIdLst>
  <p:handoutMasterIdLst>
    <p:handoutMasterId r:id="rId49"/>
  </p:handoutMasterIdLst>
  <p:sldIdLst>
    <p:sldId id="310" r:id="rId2"/>
    <p:sldId id="311" r:id="rId3"/>
    <p:sldId id="305" r:id="rId4"/>
    <p:sldId id="315" r:id="rId5"/>
    <p:sldId id="316" r:id="rId6"/>
    <p:sldId id="308" r:id="rId7"/>
    <p:sldId id="328" r:id="rId8"/>
    <p:sldId id="329" r:id="rId9"/>
    <p:sldId id="330" r:id="rId10"/>
    <p:sldId id="333" r:id="rId11"/>
    <p:sldId id="331" r:id="rId12"/>
    <p:sldId id="332" r:id="rId13"/>
    <p:sldId id="327" r:id="rId14"/>
    <p:sldId id="336" r:id="rId15"/>
    <p:sldId id="342" r:id="rId16"/>
    <p:sldId id="338" r:id="rId17"/>
    <p:sldId id="341" r:id="rId18"/>
    <p:sldId id="367" r:id="rId19"/>
    <p:sldId id="368" r:id="rId20"/>
    <p:sldId id="369" r:id="rId21"/>
    <p:sldId id="370" r:id="rId22"/>
    <p:sldId id="371"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62" r:id="rId43"/>
    <p:sldId id="363" r:id="rId44"/>
    <p:sldId id="364" r:id="rId45"/>
    <p:sldId id="365" r:id="rId46"/>
    <p:sldId id="366" r:id="rId47"/>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709" autoAdjust="0"/>
  </p:normalViewPr>
  <p:slideViewPr>
    <p:cSldViewPr>
      <p:cViewPr>
        <p:scale>
          <a:sx n="70" d="100"/>
          <a:sy n="70" d="100"/>
        </p:scale>
        <p:origin x="-1086"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330A9-A806-483A-99BE-E56CF24DA879}" type="doc">
      <dgm:prSet loTypeId="urn:microsoft.com/office/officeart/2005/8/layout/orgChart1" loCatId="hierarchy" qsTypeId="urn:microsoft.com/office/officeart/2005/8/quickstyle/simple3" qsCatId="simple" csTypeId="urn:microsoft.com/office/officeart/2005/8/colors/accent1_2" csCatId="accent1"/>
      <dgm:spPr/>
    </dgm:pt>
    <dgm:pt modelId="{4D254871-C3D7-423D-8813-E77729C8AA69}">
      <dgm:prSet/>
      <dgm:spPr/>
      <dgm:t>
        <a:bodyPr/>
        <a:lstStyle/>
        <a:p>
          <a:pPr marR="0" algn="ctr" rtl="0"/>
          <a:r>
            <a:rPr lang="en-IN" b="1" baseline="0" smtClean="0">
              <a:latin typeface="Arial"/>
            </a:rPr>
            <a:t>Director, CWPRS</a:t>
          </a:r>
        </a:p>
        <a:p>
          <a:pPr marR="0" algn="ctr" rtl="0"/>
          <a:r>
            <a:rPr lang="en-IN" b="1" baseline="0" smtClean="0">
              <a:latin typeface="Arial"/>
            </a:rPr>
            <a:t>Project Coordinator</a:t>
          </a:r>
        </a:p>
      </dgm:t>
    </dgm:pt>
    <dgm:pt modelId="{8872E442-9C2B-4FCD-8EC1-9F0D3A6B70A0}" type="parTrans" cxnId="{B9C55314-5C96-47EE-877E-D23F287E116E}">
      <dgm:prSet/>
      <dgm:spPr/>
      <dgm:t>
        <a:bodyPr/>
        <a:lstStyle/>
        <a:p>
          <a:endParaRPr lang="en-IN"/>
        </a:p>
      </dgm:t>
    </dgm:pt>
    <dgm:pt modelId="{5D19F03E-7096-4322-AB33-F788494DE984}" type="sibTrans" cxnId="{B9C55314-5C96-47EE-877E-D23F287E116E}">
      <dgm:prSet/>
      <dgm:spPr/>
      <dgm:t>
        <a:bodyPr/>
        <a:lstStyle/>
        <a:p>
          <a:endParaRPr lang="en-IN"/>
        </a:p>
      </dgm:t>
    </dgm:pt>
    <dgm:pt modelId="{90CFD9FA-5BE9-45BE-9C48-456E747AD222}">
      <dgm:prSet/>
      <dgm:spPr/>
      <dgm:t>
        <a:bodyPr/>
        <a:lstStyle/>
        <a:p>
          <a:pPr marR="0" algn="ctr" rtl="0"/>
          <a:r>
            <a:rPr lang="en-IN" baseline="0" smtClean="0">
              <a:latin typeface="Calibri"/>
            </a:rPr>
            <a:t>Dr (Mrs) V V Bhosekar, Sci-E</a:t>
          </a:r>
        </a:p>
        <a:p>
          <a:pPr marR="0" algn="ctr" rtl="0"/>
          <a:r>
            <a:rPr lang="en-IN" baseline="0" smtClean="0">
              <a:latin typeface="Calibri"/>
            </a:rPr>
            <a:t>Team Leader</a:t>
          </a:r>
          <a:endParaRPr lang="en-IN" smtClean="0"/>
        </a:p>
      </dgm:t>
    </dgm:pt>
    <dgm:pt modelId="{448670D8-06BF-4221-8678-2F457CA0093A}" type="parTrans" cxnId="{4339DDD9-427C-4B29-AEB4-DC61D910E4A5}">
      <dgm:prSet/>
      <dgm:spPr/>
      <dgm:t>
        <a:bodyPr/>
        <a:lstStyle/>
        <a:p>
          <a:endParaRPr lang="en-IN"/>
        </a:p>
      </dgm:t>
    </dgm:pt>
    <dgm:pt modelId="{8A30123A-094D-4DB7-A3CB-78AA290E0DFD}" type="sibTrans" cxnId="{4339DDD9-427C-4B29-AEB4-DC61D910E4A5}">
      <dgm:prSet/>
      <dgm:spPr/>
      <dgm:t>
        <a:bodyPr/>
        <a:lstStyle/>
        <a:p>
          <a:endParaRPr lang="en-IN"/>
        </a:p>
      </dgm:t>
    </dgm:pt>
    <dgm:pt modelId="{1514DF56-455D-4CCF-AFBA-2532B041214A}">
      <dgm:prSet/>
      <dgm:spPr/>
      <dgm:t>
        <a:bodyPr/>
        <a:lstStyle/>
        <a:p>
          <a:pPr marR="0" algn="just" rtl="0"/>
          <a:r>
            <a:rPr lang="en-US" baseline="0" smtClean="0">
              <a:latin typeface="Arial"/>
            </a:rPr>
            <a:t>Finalisation of specification for Hydromet Instruments and Technical bid evaluation for State IAs</a:t>
          </a:r>
        </a:p>
      </dgm:t>
    </dgm:pt>
    <dgm:pt modelId="{4E3E9882-2878-4156-B41C-880D16B034EB}" type="parTrans" cxnId="{CD41D682-07C0-49A9-8D4F-2366C59A1EE6}">
      <dgm:prSet/>
      <dgm:spPr/>
      <dgm:t>
        <a:bodyPr/>
        <a:lstStyle/>
        <a:p>
          <a:endParaRPr lang="en-IN"/>
        </a:p>
      </dgm:t>
    </dgm:pt>
    <dgm:pt modelId="{E017F907-EB2E-41CD-AC45-DAD49814837E}" type="sibTrans" cxnId="{CD41D682-07C0-49A9-8D4F-2366C59A1EE6}">
      <dgm:prSet/>
      <dgm:spPr/>
      <dgm:t>
        <a:bodyPr/>
        <a:lstStyle/>
        <a:p>
          <a:endParaRPr lang="en-IN"/>
        </a:p>
      </dgm:t>
    </dgm:pt>
    <dgm:pt modelId="{CB745CAD-CFE1-4030-8EA5-FC28F1280BD5}">
      <dgm:prSet/>
      <dgm:spPr/>
      <dgm:t>
        <a:bodyPr/>
        <a:lstStyle/>
        <a:p>
          <a:pPr marR="0" algn="ctr" rtl="0"/>
          <a:r>
            <a:rPr lang="en-IN" baseline="0" smtClean="0">
              <a:latin typeface="Arial"/>
            </a:rPr>
            <a:t>Committee of experts from CWPRS</a:t>
          </a:r>
          <a:endParaRPr lang="en-IN" smtClean="0"/>
        </a:p>
      </dgm:t>
    </dgm:pt>
    <dgm:pt modelId="{3F15349E-613E-40C5-8723-906941352D0F}" type="parTrans" cxnId="{B14DD925-3320-4C58-8827-361A828F30FA}">
      <dgm:prSet/>
      <dgm:spPr/>
      <dgm:t>
        <a:bodyPr/>
        <a:lstStyle/>
        <a:p>
          <a:endParaRPr lang="en-IN"/>
        </a:p>
      </dgm:t>
    </dgm:pt>
    <dgm:pt modelId="{7AF5861D-42B4-4AC8-97E0-39C1C27D2A5F}" type="sibTrans" cxnId="{B14DD925-3320-4C58-8827-361A828F30FA}">
      <dgm:prSet/>
      <dgm:spPr/>
      <dgm:t>
        <a:bodyPr/>
        <a:lstStyle/>
        <a:p>
          <a:endParaRPr lang="en-IN"/>
        </a:p>
      </dgm:t>
    </dgm:pt>
    <dgm:pt modelId="{140B0F6A-C838-4E38-A691-E72A54A3AE78}">
      <dgm:prSet/>
      <dgm:spPr/>
      <dgm:t>
        <a:bodyPr/>
        <a:lstStyle/>
        <a:p>
          <a:pPr marR="0" algn="just" rtl="0"/>
          <a:r>
            <a:rPr lang="en-US" baseline="0" smtClean="0">
              <a:latin typeface="Arial"/>
            </a:rPr>
            <a:t>Extending technical guidance to State IAs in operational activities by forming 5 teams  </a:t>
          </a:r>
        </a:p>
      </dgm:t>
    </dgm:pt>
    <dgm:pt modelId="{58B5938D-BB2A-462F-BA31-76D7438AC0BA}" type="parTrans" cxnId="{5613F9B4-304D-4DEC-A422-5A0B9FC5BC62}">
      <dgm:prSet/>
      <dgm:spPr/>
      <dgm:t>
        <a:bodyPr/>
        <a:lstStyle/>
        <a:p>
          <a:endParaRPr lang="en-IN"/>
        </a:p>
      </dgm:t>
    </dgm:pt>
    <dgm:pt modelId="{B46F8106-1764-468C-99C2-DEB90E1D4885}" type="sibTrans" cxnId="{5613F9B4-304D-4DEC-A422-5A0B9FC5BC62}">
      <dgm:prSet/>
      <dgm:spPr/>
      <dgm:t>
        <a:bodyPr/>
        <a:lstStyle/>
        <a:p>
          <a:endParaRPr lang="en-IN"/>
        </a:p>
      </dgm:t>
    </dgm:pt>
    <dgm:pt modelId="{1458ECD1-A9C3-4727-B552-04495CA3F2FC}">
      <dgm:prSet/>
      <dgm:spPr/>
      <dgm:t>
        <a:bodyPr/>
        <a:lstStyle/>
        <a:p>
          <a:pPr marR="0" algn="l" rtl="0"/>
          <a:r>
            <a:rPr lang="en-IN" baseline="0" smtClean="0">
              <a:latin typeface="Arial"/>
            </a:rPr>
            <a:t>Kerala, Tamil Nadu, Puducherry, Karnataka,  Andhra Pradesh, Telangana,  Andaman &amp; Nicobar, Lakshadweep</a:t>
          </a:r>
          <a:endParaRPr lang="en-IN" smtClean="0"/>
        </a:p>
      </dgm:t>
    </dgm:pt>
    <dgm:pt modelId="{911599CB-EF86-4777-9575-D69954620AAD}" type="parTrans" cxnId="{EAEC0546-EEE2-4AEC-81C9-6FD271AA5092}">
      <dgm:prSet/>
      <dgm:spPr/>
      <dgm:t>
        <a:bodyPr/>
        <a:lstStyle/>
        <a:p>
          <a:endParaRPr lang="en-IN"/>
        </a:p>
      </dgm:t>
    </dgm:pt>
    <dgm:pt modelId="{7CBEB4F5-77B5-4DA1-B6E7-D5DBDEED97C1}" type="sibTrans" cxnId="{EAEC0546-EEE2-4AEC-81C9-6FD271AA5092}">
      <dgm:prSet/>
      <dgm:spPr/>
      <dgm:t>
        <a:bodyPr/>
        <a:lstStyle/>
        <a:p>
          <a:endParaRPr lang="en-IN"/>
        </a:p>
      </dgm:t>
    </dgm:pt>
    <dgm:pt modelId="{B302BE80-C775-4865-9D0B-9CF9E9BDD52D}">
      <dgm:prSet/>
      <dgm:spPr/>
      <dgm:t>
        <a:bodyPr/>
        <a:lstStyle/>
        <a:p>
          <a:pPr marR="0" algn="l" rtl="0"/>
          <a:r>
            <a:rPr lang="en-IN" baseline="0" smtClean="0">
              <a:latin typeface="Arial"/>
            </a:rPr>
            <a:t>Jammu &amp; Kashmir, Punjab, Uttarakhand, Haryana, Himachal Pradesh, Delhi,  Chandigarh  </a:t>
          </a:r>
          <a:endParaRPr lang="en-IN" smtClean="0"/>
        </a:p>
      </dgm:t>
    </dgm:pt>
    <dgm:pt modelId="{920606BE-18C9-4CB8-983D-BA249F49BE1F}" type="parTrans" cxnId="{624633FB-94BE-4375-8AFE-095AF259A736}">
      <dgm:prSet/>
      <dgm:spPr/>
      <dgm:t>
        <a:bodyPr/>
        <a:lstStyle/>
        <a:p>
          <a:endParaRPr lang="en-IN"/>
        </a:p>
      </dgm:t>
    </dgm:pt>
    <dgm:pt modelId="{10F4FACD-E48F-41DD-A3A1-F8DF3A52D226}" type="sibTrans" cxnId="{624633FB-94BE-4375-8AFE-095AF259A736}">
      <dgm:prSet/>
      <dgm:spPr/>
      <dgm:t>
        <a:bodyPr/>
        <a:lstStyle/>
        <a:p>
          <a:endParaRPr lang="en-IN"/>
        </a:p>
      </dgm:t>
    </dgm:pt>
    <dgm:pt modelId="{33237A5D-C1C0-4015-84F5-BA2FD188D414}">
      <dgm:prSet/>
      <dgm:spPr/>
      <dgm:t>
        <a:bodyPr/>
        <a:lstStyle/>
        <a:p>
          <a:pPr marR="0" algn="l" rtl="0"/>
          <a:r>
            <a:rPr lang="en-IN" baseline="0" smtClean="0">
              <a:latin typeface="Arial"/>
            </a:rPr>
            <a:t>Maharashtra , Gujarat, Rajasthan, Madhya Pradesh, Goa, Daman  &amp; Diu, Dadra &amp; Nagar Haveli</a:t>
          </a:r>
          <a:endParaRPr lang="en-IN" smtClean="0"/>
        </a:p>
      </dgm:t>
    </dgm:pt>
    <dgm:pt modelId="{1408DFAD-F3D4-4AB5-81D8-0150EFFEB2BA}" type="parTrans" cxnId="{F716AC2D-CCC9-40A6-BA26-6C627BD33162}">
      <dgm:prSet/>
      <dgm:spPr/>
      <dgm:t>
        <a:bodyPr/>
        <a:lstStyle/>
        <a:p>
          <a:endParaRPr lang="en-IN"/>
        </a:p>
      </dgm:t>
    </dgm:pt>
    <dgm:pt modelId="{1325D8AA-DA52-43DB-BDDE-A8B37BEA781F}" type="sibTrans" cxnId="{F716AC2D-CCC9-40A6-BA26-6C627BD33162}">
      <dgm:prSet/>
      <dgm:spPr/>
      <dgm:t>
        <a:bodyPr/>
        <a:lstStyle/>
        <a:p>
          <a:endParaRPr lang="en-IN"/>
        </a:p>
      </dgm:t>
    </dgm:pt>
    <dgm:pt modelId="{62204CA5-87CB-4E26-A154-C8C1261B3F27}">
      <dgm:prSet/>
      <dgm:spPr/>
      <dgm:t>
        <a:bodyPr/>
        <a:lstStyle/>
        <a:p>
          <a:pPr marR="0" algn="l" rtl="0"/>
          <a:r>
            <a:rPr lang="en-IN" baseline="0" smtClean="0">
              <a:latin typeface="Arial"/>
            </a:rPr>
            <a:t>Uttar Pradesh, Bihar,  Chhattisgarh, Jharkhand, Orissa, West Bengal</a:t>
          </a:r>
          <a:endParaRPr lang="en-IN" smtClean="0"/>
        </a:p>
      </dgm:t>
    </dgm:pt>
    <dgm:pt modelId="{EF5FBB0F-D6C1-4E6E-9384-3A81F57C56D0}" type="parTrans" cxnId="{443C8D7A-23DA-4CCE-8EAD-F4232C759CE8}">
      <dgm:prSet/>
      <dgm:spPr/>
      <dgm:t>
        <a:bodyPr/>
        <a:lstStyle/>
        <a:p>
          <a:endParaRPr lang="en-IN"/>
        </a:p>
      </dgm:t>
    </dgm:pt>
    <dgm:pt modelId="{ADEFB4D6-EB17-4F75-8CE1-5D5AEAB69EBA}" type="sibTrans" cxnId="{443C8D7A-23DA-4CCE-8EAD-F4232C759CE8}">
      <dgm:prSet/>
      <dgm:spPr/>
      <dgm:t>
        <a:bodyPr/>
        <a:lstStyle/>
        <a:p>
          <a:endParaRPr lang="en-IN"/>
        </a:p>
      </dgm:t>
    </dgm:pt>
    <dgm:pt modelId="{F30EE830-9116-4CF4-A05E-7FDF37A67783}">
      <dgm:prSet/>
      <dgm:spPr/>
      <dgm:t>
        <a:bodyPr/>
        <a:lstStyle/>
        <a:p>
          <a:pPr marR="0" algn="l" rtl="0"/>
          <a:r>
            <a:rPr lang="en-IN" baseline="0" smtClean="0">
              <a:latin typeface="Arial"/>
            </a:rPr>
            <a:t>Assam, Arunachal Pradesh, Sikkim,  Tripura, Meghalaya,  Nagaland, Manipur, Mizoram</a:t>
          </a:r>
          <a:endParaRPr lang="en-IN" smtClean="0"/>
        </a:p>
      </dgm:t>
    </dgm:pt>
    <dgm:pt modelId="{509060D6-AFA3-4949-A0E8-38AAABBAE124}" type="parTrans" cxnId="{8D6BA773-44BF-4919-A069-38BF8A40BFEB}">
      <dgm:prSet/>
      <dgm:spPr/>
      <dgm:t>
        <a:bodyPr/>
        <a:lstStyle/>
        <a:p>
          <a:endParaRPr lang="en-IN"/>
        </a:p>
      </dgm:t>
    </dgm:pt>
    <dgm:pt modelId="{A876B86E-BD38-4CA6-B198-E4D48852B220}" type="sibTrans" cxnId="{8D6BA773-44BF-4919-A069-38BF8A40BFEB}">
      <dgm:prSet/>
      <dgm:spPr/>
      <dgm:t>
        <a:bodyPr/>
        <a:lstStyle/>
        <a:p>
          <a:endParaRPr lang="en-IN"/>
        </a:p>
      </dgm:t>
    </dgm:pt>
    <dgm:pt modelId="{9262D435-2670-432E-91B6-D5267917FF99}">
      <dgm:prSet/>
      <dgm:spPr/>
      <dgm:t>
        <a:bodyPr/>
        <a:lstStyle/>
        <a:p>
          <a:pPr marR="0" algn="just" rtl="0"/>
          <a:r>
            <a:rPr lang="en-IN" baseline="0" smtClean="0">
              <a:latin typeface="Arial"/>
            </a:rPr>
            <a:t>Establishment of state of the art Hydromet Instrumentation Laboratory at CWPRS</a:t>
          </a:r>
          <a:endParaRPr lang="en-IN" baseline="0" smtClean="0">
            <a:latin typeface="Mangal"/>
          </a:endParaRPr>
        </a:p>
      </dgm:t>
    </dgm:pt>
    <dgm:pt modelId="{E46DAFF7-74DA-4226-B681-A51A1871C835}" type="parTrans" cxnId="{E589FF2A-F4E1-4C83-AAA4-3FF4AA312885}">
      <dgm:prSet/>
      <dgm:spPr/>
      <dgm:t>
        <a:bodyPr/>
        <a:lstStyle/>
        <a:p>
          <a:endParaRPr lang="en-IN"/>
        </a:p>
      </dgm:t>
    </dgm:pt>
    <dgm:pt modelId="{48D19D28-39A1-4B38-9199-9E23525953B7}" type="sibTrans" cxnId="{E589FF2A-F4E1-4C83-AAA4-3FF4AA312885}">
      <dgm:prSet/>
      <dgm:spPr/>
      <dgm:t>
        <a:bodyPr/>
        <a:lstStyle/>
        <a:p>
          <a:endParaRPr lang="en-IN"/>
        </a:p>
      </dgm:t>
    </dgm:pt>
    <dgm:pt modelId="{79A1E27E-0DBA-4EC4-B942-CE0DC24B95CC}">
      <dgm:prSet/>
      <dgm:spPr/>
      <dgm:t>
        <a:bodyPr/>
        <a:lstStyle/>
        <a:p>
          <a:pPr marR="0" algn="l" rtl="0"/>
          <a:r>
            <a:rPr lang="en-IN" baseline="0" smtClean="0">
              <a:latin typeface="Arial"/>
            </a:rPr>
            <a:t>Training facility for Water Level Measurement</a:t>
          </a:r>
          <a:endParaRPr lang="en-IN" smtClean="0"/>
        </a:p>
      </dgm:t>
    </dgm:pt>
    <dgm:pt modelId="{D6715D78-23FB-4E89-8E94-9E158FF537B0}" type="parTrans" cxnId="{D5286E16-5419-4F50-84C4-FC7F63C3556C}">
      <dgm:prSet/>
      <dgm:spPr/>
      <dgm:t>
        <a:bodyPr/>
        <a:lstStyle/>
        <a:p>
          <a:endParaRPr lang="en-IN"/>
        </a:p>
      </dgm:t>
    </dgm:pt>
    <dgm:pt modelId="{F642DAF7-E552-4F98-AD7F-10265E56876F}" type="sibTrans" cxnId="{D5286E16-5419-4F50-84C4-FC7F63C3556C}">
      <dgm:prSet/>
      <dgm:spPr/>
      <dgm:t>
        <a:bodyPr/>
        <a:lstStyle/>
        <a:p>
          <a:endParaRPr lang="en-IN"/>
        </a:p>
      </dgm:t>
    </dgm:pt>
    <dgm:pt modelId="{D0C4DF59-7695-4150-B016-87E4511D4581}">
      <dgm:prSet/>
      <dgm:spPr/>
      <dgm:t>
        <a:bodyPr/>
        <a:lstStyle/>
        <a:p>
          <a:pPr marR="0" algn="l" rtl="0"/>
          <a:r>
            <a:rPr lang="en-IN" baseline="0" smtClean="0">
              <a:latin typeface="Arial"/>
            </a:rPr>
            <a:t>Training facility  for Communication System</a:t>
          </a:r>
          <a:endParaRPr lang="en-IN" smtClean="0"/>
        </a:p>
      </dgm:t>
    </dgm:pt>
    <dgm:pt modelId="{4C54F5DA-7DFD-4D07-9DA8-61263DB48CD0}" type="parTrans" cxnId="{D0E98446-2CA7-4A01-AC92-E46D9536D5EC}">
      <dgm:prSet/>
      <dgm:spPr/>
      <dgm:t>
        <a:bodyPr/>
        <a:lstStyle/>
        <a:p>
          <a:endParaRPr lang="en-IN"/>
        </a:p>
      </dgm:t>
    </dgm:pt>
    <dgm:pt modelId="{0551516F-D995-4B8F-B2D4-52517470A9B8}" type="sibTrans" cxnId="{D0E98446-2CA7-4A01-AC92-E46D9536D5EC}">
      <dgm:prSet/>
      <dgm:spPr/>
      <dgm:t>
        <a:bodyPr/>
        <a:lstStyle/>
        <a:p>
          <a:endParaRPr lang="en-IN"/>
        </a:p>
      </dgm:t>
    </dgm:pt>
    <dgm:pt modelId="{E35C3DCE-DCDA-4309-99C8-5EE05345C4BE}">
      <dgm:prSet/>
      <dgm:spPr/>
      <dgm:t>
        <a:bodyPr/>
        <a:lstStyle/>
        <a:p>
          <a:pPr marR="0" algn="l" rtl="0"/>
          <a:r>
            <a:rPr lang="en-IN" baseline="0" smtClean="0">
              <a:latin typeface="Arial"/>
            </a:rPr>
            <a:t>Training facility  for Velocity Measurement</a:t>
          </a:r>
          <a:endParaRPr lang="en-IN" smtClean="0"/>
        </a:p>
      </dgm:t>
    </dgm:pt>
    <dgm:pt modelId="{6067E42A-24F6-4096-883B-69C3E180CA0A}" type="parTrans" cxnId="{8558A2F4-AAD4-4E1B-A43C-240A06F0F1CA}">
      <dgm:prSet/>
      <dgm:spPr/>
      <dgm:t>
        <a:bodyPr/>
        <a:lstStyle/>
        <a:p>
          <a:endParaRPr lang="en-IN"/>
        </a:p>
      </dgm:t>
    </dgm:pt>
    <dgm:pt modelId="{B20958E6-4D67-4318-8531-67EBDEAF8570}" type="sibTrans" cxnId="{8558A2F4-AAD4-4E1B-A43C-240A06F0F1CA}">
      <dgm:prSet/>
      <dgm:spPr/>
      <dgm:t>
        <a:bodyPr/>
        <a:lstStyle/>
        <a:p>
          <a:endParaRPr lang="en-IN"/>
        </a:p>
      </dgm:t>
    </dgm:pt>
    <dgm:pt modelId="{00CACB6C-3C3D-4A98-BF69-51CBB3659CC3}">
      <dgm:prSet/>
      <dgm:spPr/>
      <dgm:t>
        <a:bodyPr/>
        <a:lstStyle/>
        <a:p>
          <a:pPr marR="0" algn="l" rtl="0"/>
          <a:r>
            <a:rPr lang="en-IN" baseline="0" smtClean="0">
              <a:latin typeface="Arial"/>
            </a:rPr>
            <a:t>SCADA Software Development, interface and Training Facility Laboratory</a:t>
          </a:r>
          <a:endParaRPr lang="en-IN" smtClean="0"/>
        </a:p>
      </dgm:t>
    </dgm:pt>
    <dgm:pt modelId="{2A52AFAB-90BD-4DD6-BD2A-FE1080DAD7F3}" type="parTrans" cxnId="{ED15312E-AF15-464F-961B-B1DCE006681A}">
      <dgm:prSet/>
      <dgm:spPr/>
      <dgm:t>
        <a:bodyPr/>
        <a:lstStyle/>
        <a:p>
          <a:endParaRPr lang="en-IN"/>
        </a:p>
      </dgm:t>
    </dgm:pt>
    <dgm:pt modelId="{E6824D62-CF10-46FE-9397-F55D813A7711}" type="sibTrans" cxnId="{ED15312E-AF15-464F-961B-B1DCE006681A}">
      <dgm:prSet/>
      <dgm:spPr/>
      <dgm:t>
        <a:bodyPr/>
        <a:lstStyle/>
        <a:p>
          <a:endParaRPr lang="en-IN"/>
        </a:p>
      </dgm:t>
    </dgm:pt>
    <dgm:pt modelId="{FC633AEA-ECDE-4C1A-B7C4-061E29A5B8E0}">
      <dgm:prSet/>
      <dgm:spPr/>
      <dgm:t>
        <a:bodyPr/>
        <a:lstStyle/>
        <a:p>
          <a:pPr marR="0" algn="l" rtl="0"/>
          <a:r>
            <a:rPr lang="en-IN" baseline="0" smtClean="0">
              <a:latin typeface="Arial"/>
            </a:rPr>
            <a:t>Setting up Full Climatic Station</a:t>
          </a:r>
          <a:endParaRPr lang="en-IN" smtClean="0"/>
        </a:p>
      </dgm:t>
    </dgm:pt>
    <dgm:pt modelId="{426F31B8-6AD1-4F24-887B-9665C17C76E9}" type="parTrans" cxnId="{E300054E-477F-47EA-9B22-634376053BEF}">
      <dgm:prSet/>
      <dgm:spPr/>
      <dgm:t>
        <a:bodyPr/>
        <a:lstStyle/>
        <a:p>
          <a:endParaRPr lang="en-IN"/>
        </a:p>
      </dgm:t>
    </dgm:pt>
    <dgm:pt modelId="{62F69520-B3DB-44EC-84A2-333F2105EDD8}" type="sibTrans" cxnId="{E300054E-477F-47EA-9B22-634376053BEF}">
      <dgm:prSet/>
      <dgm:spPr/>
      <dgm:t>
        <a:bodyPr/>
        <a:lstStyle/>
        <a:p>
          <a:endParaRPr lang="en-IN"/>
        </a:p>
      </dgm:t>
    </dgm:pt>
    <dgm:pt modelId="{059CDBE7-B861-4E2D-A851-644F70D718F9}">
      <dgm:prSet/>
      <dgm:spPr/>
      <dgm:t>
        <a:bodyPr/>
        <a:lstStyle/>
        <a:p>
          <a:pPr marR="0" algn="ctr" rtl="0"/>
          <a:r>
            <a:rPr lang="en-IN" baseline="0" smtClean="0">
              <a:latin typeface="Arial"/>
            </a:rPr>
            <a:t>Construction of Hydromet Instrumentation Laboratories</a:t>
          </a:r>
          <a:endParaRPr lang="en-IN" smtClean="0"/>
        </a:p>
      </dgm:t>
    </dgm:pt>
    <dgm:pt modelId="{B1B5A3CB-1EA7-4727-97A7-CE1603F3EA3B}" type="parTrans" cxnId="{DB96C239-9577-4166-BFB1-C051E42E5530}">
      <dgm:prSet/>
      <dgm:spPr/>
      <dgm:t>
        <a:bodyPr/>
        <a:lstStyle/>
        <a:p>
          <a:endParaRPr lang="en-IN"/>
        </a:p>
      </dgm:t>
    </dgm:pt>
    <dgm:pt modelId="{96B2C141-567E-40D8-B629-A5E1EF0E5E6D}" type="sibTrans" cxnId="{DB96C239-9577-4166-BFB1-C051E42E5530}">
      <dgm:prSet/>
      <dgm:spPr/>
      <dgm:t>
        <a:bodyPr/>
        <a:lstStyle/>
        <a:p>
          <a:endParaRPr lang="en-IN"/>
        </a:p>
      </dgm:t>
    </dgm:pt>
    <dgm:pt modelId="{EC9DA01C-E210-459D-8B55-0BB71B3857AB}">
      <dgm:prSet/>
      <dgm:spPr/>
      <dgm:t>
        <a:bodyPr/>
        <a:lstStyle/>
        <a:p>
          <a:pPr marR="0" algn="ctr" rtl="0"/>
          <a:r>
            <a:rPr lang="en-IN" baseline="0" smtClean="0">
              <a:latin typeface="Calibri"/>
            </a:rPr>
            <a:t>Nodal Officer PMU</a:t>
          </a:r>
        </a:p>
        <a:p>
          <a:pPr marR="0" algn="ctr" rtl="0"/>
          <a:r>
            <a:rPr lang="en-IN" baseline="0" smtClean="0">
              <a:latin typeface="Calibri"/>
            </a:rPr>
            <a:t>Project Monitoring Unit</a:t>
          </a:r>
        </a:p>
        <a:p>
          <a:pPr marR="0" algn="ctr" rtl="0"/>
          <a:r>
            <a:rPr lang="en-IN" baseline="0" smtClean="0">
              <a:latin typeface="Calibri"/>
            </a:rPr>
            <a:t>Joint Director</a:t>
          </a:r>
          <a:endParaRPr lang="en-IN" smtClean="0"/>
        </a:p>
      </dgm:t>
    </dgm:pt>
    <dgm:pt modelId="{B59E97FD-E917-48DF-89CA-74C86D9E3BCD}" type="parTrans" cxnId="{E7E5C8AB-889B-4ED6-A0EE-45E0952DD20A}">
      <dgm:prSet/>
      <dgm:spPr/>
      <dgm:t>
        <a:bodyPr/>
        <a:lstStyle/>
        <a:p>
          <a:endParaRPr lang="en-IN"/>
        </a:p>
      </dgm:t>
    </dgm:pt>
    <dgm:pt modelId="{2753CDAB-D101-49A4-B54E-900C6FC32C72}" type="sibTrans" cxnId="{E7E5C8AB-889B-4ED6-A0EE-45E0952DD20A}">
      <dgm:prSet/>
      <dgm:spPr/>
      <dgm:t>
        <a:bodyPr/>
        <a:lstStyle/>
        <a:p>
          <a:endParaRPr lang="en-IN"/>
        </a:p>
      </dgm:t>
    </dgm:pt>
    <dgm:pt modelId="{5079E387-8CFA-4EA8-855D-D6359492845B}" type="pres">
      <dgm:prSet presAssocID="{C41330A9-A806-483A-99BE-E56CF24DA879}" presName="hierChild1" presStyleCnt="0">
        <dgm:presLayoutVars>
          <dgm:orgChart val="1"/>
          <dgm:chPref val="1"/>
          <dgm:dir/>
          <dgm:animOne val="branch"/>
          <dgm:animLvl val="lvl"/>
          <dgm:resizeHandles/>
        </dgm:presLayoutVars>
      </dgm:prSet>
      <dgm:spPr/>
    </dgm:pt>
    <dgm:pt modelId="{2C60FD5B-EBA2-4E21-9F09-66980142DD7D}" type="pres">
      <dgm:prSet presAssocID="{4D254871-C3D7-423D-8813-E77729C8AA69}" presName="hierRoot1" presStyleCnt="0">
        <dgm:presLayoutVars>
          <dgm:hierBranch/>
        </dgm:presLayoutVars>
      </dgm:prSet>
      <dgm:spPr/>
    </dgm:pt>
    <dgm:pt modelId="{6AFC0294-7F7B-40B3-8D8E-7622CEE8CE2D}" type="pres">
      <dgm:prSet presAssocID="{4D254871-C3D7-423D-8813-E77729C8AA69}" presName="rootComposite1" presStyleCnt="0"/>
      <dgm:spPr/>
    </dgm:pt>
    <dgm:pt modelId="{9295DAF2-2B4B-4406-8179-6B9301E49665}" type="pres">
      <dgm:prSet presAssocID="{4D254871-C3D7-423D-8813-E77729C8AA69}" presName="rootText1" presStyleLbl="node0" presStyleIdx="0" presStyleCnt="1">
        <dgm:presLayoutVars>
          <dgm:chPref val="3"/>
        </dgm:presLayoutVars>
      </dgm:prSet>
      <dgm:spPr/>
      <dgm:t>
        <a:bodyPr/>
        <a:lstStyle/>
        <a:p>
          <a:endParaRPr lang="en-IN"/>
        </a:p>
      </dgm:t>
    </dgm:pt>
    <dgm:pt modelId="{D70780E9-AE54-48CD-80B8-64C571416854}" type="pres">
      <dgm:prSet presAssocID="{4D254871-C3D7-423D-8813-E77729C8AA69}" presName="rootConnector1" presStyleLbl="node1" presStyleIdx="0" presStyleCnt="0"/>
      <dgm:spPr/>
      <dgm:t>
        <a:bodyPr/>
        <a:lstStyle/>
        <a:p>
          <a:endParaRPr lang="en-IN"/>
        </a:p>
      </dgm:t>
    </dgm:pt>
    <dgm:pt modelId="{3602E000-0F61-43D5-94D0-9007C94FD209}" type="pres">
      <dgm:prSet presAssocID="{4D254871-C3D7-423D-8813-E77729C8AA69}" presName="hierChild2" presStyleCnt="0"/>
      <dgm:spPr/>
    </dgm:pt>
    <dgm:pt modelId="{294AACDE-695B-497E-AF8E-FCD1FA472D8B}" type="pres">
      <dgm:prSet presAssocID="{448670D8-06BF-4221-8678-2F457CA0093A}" presName="Name35" presStyleLbl="parChTrans1D2" presStyleIdx="0" presStyleCnt="2"/>
      <dgm:spPr/>
      <dgm:t>
        <a:bodyPr/>
        <a:lstStyle/>
        <a:p>
          <a:endParaRPr lang="en-IN"/>
        </a:p>
      </dgm:t>
    </dgm:pt>
    <dgm:pt modelId="{D975C3C8-C131-4DB6-A94B-A4079D8A4E04}" type="pres">
      <dgm:prSet presAssocID="{90CFD9FA-5BE9-45BE-9C48-456E747AD222}" presName="hierRoot2" presStyleCnt="0">
        <dgm:presLayoutVars>
          <dgm:hierBranch/>
        </dgm:presLayoutVars>
      </dgm:prSet>
      <dgm:spPr/>
    </dgm:pt>
    <dgm:pt modelId="{D66727BA-D76B-4E77-A78A-A7A40F00FF27}" type="pres">
      <dgm:prSet presAssocID="{90CFD9FA-5BE9-45BE-9C48-456E747AD222}" presName="rootComposite" presStyleCnt="0"/>
      <dgm:spPr/>
    </dgm:pt>
    <dgm:pt modelId="{90BC166A-487F-4123-8423-DD115803C79A}" type="pres">
      <dgm:prSet presAssocID="{90CFD9FA-5BE9-45BE-9C48-456E747AD222}" presName="rootText" presStyleLbl="node2" presStyleIdx="0" presStyleCnt="2">
        <dgm:presLayoutVars>
          <dgm:chPref val="3"/>
        </dgm:presLayoutVars>
      </dgm:prSet>
      <dgm:spPr/>
      <dgm:t>
        <a:bodyPr/>
        <a:lstStyle/>
        <a:p>
          <a:endParaRPr lang="en-IN"/>
        </a:p>
      </dgm:t>
    </dgm:pt>
    <dgm:pt modelId="{A83E32BD-544E-4474-8487-78667E84300A}" type="pres">
      <dgm:prSet presAssocID="{90CFD9FA-5BE9-45BE-9C48-456E747AD222}" presName="rootConnector" presStyleLbl="node2" presStyleIdx="0" presStyleCnt="2"/>
      <dgm:spPr/>
      <dgm:t>
        <a:bodyPr/>
        <a:lstStyle/>
        <a:p>
          <a:endParaRPr lang="en-IN"/>
        </a:p>
      </dgm:t>
    </dgm:pt>
    <dgm:pt modelId="{BB858632-E8B5-441E-A86B-1092008262EA}" type="pres">
      <dgm:prSet presAssocID="{90CFD9FA-5BE9-45BE-9C48-456E747AD222}" presName="hierChild4" presStyleCnt="0"/>
      <dgm:spPr/>
    </dgm:pt>
    <dgm:pt modelId="{D0A2262C-7C97-44B6-BBEF-0E87A8E1AFCA}" type="pres">
      <dgm:prSet presAssocID="{4E3E9882-2878-4156-B41C-880D16B034EB}" presName="Name35" presStyleLbl="parChTrans1D3" presStyleIdx="0" presStyleCnt="3"/>
      <dgm:spPr/>
      <dgm:t>
        <a:bodyPr/>
        <a:lstStyle/>
        <a:p>
          <a:endParaRPr lang="en-IN"/>
        </a:p>
      </dgm:t>
    </dgm:pt>
    <dgm:pt modelId="{83D335DE-CE25-4BFE-A9BC-A8580E657328}" type="pres">
      <dgm:prSet presAssocID="{1514DF56-455D-4CCF-AFBA-2532B041214A}" presName="hierRoot2" presStyleCnt="0">
        <dgm:presLayoutVars>
          <dgm:hierBranch/>
        </dgm:presLayoutVars>
      </dgm:prSet>
      <dgm:spPr/>
    </dgm:pt>
    <dgm:pt modelId="{E4490F27-8905-450B-B46D-C10A7243098F}" type="pres">
      <dgm:prSet presAssocID="{1514DF56-455D-4CCF-AFBA-2532B041214A}" presName="rootComposite" presStyleCnt="0"/>
      <dgm:spPr/>
    </dgm:pt>
    <dgm:pt modelId="{8BB46430-AD5B-47D7-8EEA-1EF8CBCD8450}" type="pres">
      <dgm:prSet presAssocID="{1514DF56-455D-4CCF-AFBA-2532B041214A}" presName="rootText" presStyleLbl="node3" presStyleIdx="0" presStyleCnt="3">
        <dgm:presLayoutVars>
          <dgm:chPref val="3"/>
        </dgm:presLayoutVars>
      </dgm:prSet>
      <dgm:spPr/>
      <dgm:t>
        <a:bodyPr/>
        <a:lstStyle/>
        <a:p>
          <a:endParaRPr lang="en-IN"/>
        </a:p>
      </dgm:t>
    </dgm:pt>
    <dgm:pt modelId="{97C03AAC-E3B7-4A4A-9AFC-686B62E4CF01}" type="pres">
      <dgm:prSet presAssocID="{1514DF56-455D-4CCF-AFBA-2532B041214A}" presName="rootConnector" presStyleLbl="node3" presStyleIdx="0" presStyleCnt="3"/>
      <dgm:spPr/>
      <dgm:t>
        <a:bodyPr/>
        <a:lstStyle/>
        <a:p>
          <a:endParaRPr lang="en-IN"/>
        </a:p>
      </dgm:t>
    </dgm:pt>
    <dgm:pt modelId="{CADF9409-3AB7-4710-9DAD-86B3C5FD148F}" type="pres">
      <dgm:prSet presAssocID="{1514DF56-455D-4CCF-AFBA-2532B041214A}" presName="hierChild4" presStyleCnt="0"/>
      <dgm:spPr/>
    </dgm:pt>
    <dgm:pt modelId="{9CBDBEE9-4F70-4E0D-B45E-6C498D6AA7BD}" type="pres">
      <dgm:prSet presAssocID="{3F15349E-613E-40C5-8723-906941352D0F}" presName="Name35" presStyleLbl="parChTrans1D4" presStyleIdx="0" presStyleCnt="12"/>
      <dgm:spPr/>
      <dgm:t>
        <a:bodyPr/>
        <a:lstStyle/>
        <a:p>
          <a:endParaRPr lang="en-IN"/>
        </a:p>
      </dgm:t>
    </dgm:pt>
    <dgm:pt modelId="{3CCA1C28-1206-477B-AA84-4DFCDB5DCE24}" type="pres">
      <dgm:prSet presAssocID="{CB745CAD-CFE1-4030-8EA5-FC28F1280BD5}" presName="hierRoot2" presStyleCnt="0">
        <dgm:presLayoutVars>
          <dgm:hierBranch val="r"/>
        </dgm:presLayoutVars>
      </dgm:prSet>
      <dgm:spPr/>
    </dgm:pt>
    <dgm:pt modelId="{7B756016-48D1-4930-87C3-0CD5067BD15E}" type="pres">
      <dgm:prSet presAssocID="{CB745CAD-CFE1-4030-8EA5-FC28F1280BD5}" presName="rootComposite" presStyleCnt="0"/>
      <dgm:spPr/>
    </dgm:pt>
    <dgm:pt modelId="{4738CE63-18EC-4976-AE90-4BC38C38BC84}" type="pres">
      <dgm:prSet presAssocID="{CB745CAD-CFE1-4030-8EA5-FC28F1280BD5}" presName="rootText" presStyleLbl="node4" presStyleIdx="0" presStyleCnt="12">
        <dgm:presLayoutVars>
          <dgm:chPref val="3"/>
        </dgm:presLayoutVars>
      </dgm:prSet>
      <dgm:spPr/>
      <dgm:t>
        <a:bodyPr/>
        <a:lstStyle/>
        <a:p>
          <a:endParaRPr lang="en-IN"/>
        </a:p>
      </dgm:t>
    </dgm:pt>
    <dgm:pt modelId="{41E9E0E3-7463-482F-8BFF-17FF6D520DA2}" type="pres">
      <dgm:prSet presAssocID="{CB745CAD-CFE1-4030-8EA5-FC28F1280BD5}" presName="rootConnector" presStyleLbl="node4" presStyleIdx="0" presStyleCnt="12"/>
      <dgm:spPr/>
      <dgm:t>
        <a:bodyPr/>
        <a:lstStyle/>
        <a:p>
          <a:endParaRPr lang="en-IN"/>
        </a:p>
      </dgm:t>
    </dgm:pt>
    <dgm:pt modelId="{20081B66-ABEF-46B9-AA94-808FE7EF6A29}" type="pres">
      <dgm:prSet presAssocID="{CB745CAD-CFE1-4030-8EA5-FC28F1280BD5}" presName="hierChild4" presStyleCnt="0"/>
      <dgm:spPr/>
    </dgm:pt>
    <dgm:pt modelId="{1BCCCED2-6184-4D5A-A5C3-8CE870CDB9EB}" type="pres">
      <dgm:prSet presAssocID="{CB745CAD-CFE1-4030-8EA5-FC28F1280BD5}" presName="hierChild5" presStyleCnt="0"/>
      <dgm:spPr/>
    </dgm:pt>
    <dgm:pt modelId="{5A077B99-5572-45C4-9452-A1DEC74B7778}" type="pres">
      <dgm:prSet presAssocID="{1514DF56-455D-4CCF-AFBA-2532B041214A}" presName="hierChild5" presStyleCnt="0"/>
      <dgm:spPr/>
    </dgm:pt>
    <dgm:pt modelId="{0C71FDA5-6690-4A37-AC28-68818EDC1B6F}" type="pres">
      <dgm:prSet presAssocID="{58B5938D-BB2A-462F-BA31-76D7438AC0BA}" presName="Name35" presStyleLbl="parChTrans1D3" presStyleIdx="1" presStyleCnt="3"/>
      <dgm:spPr/>
      <dgm:t>
        <a:bodyPr/>
        <a:lstStyle/>
        <a:p>
          <a:endParaRPr lang="en-IN"/>
        </a:p>
      </dgm:t>
    </dgm:pt>
    <dgm:pt modelId="{BD5C1466-9B1D-49E8-98B2-813B3E2114A0}" type="pres">
      <dgm:prSet presAssocID="{140B0F6A-C838-4E38-A691-E72A54A3AE78}" presName="hierRoot2" presStyleCnt="0">
        <dgm:presLayoutVars>
          <dgm:hierBranch val="hang"/>
        </dgm:presLayoutVars>
      </dgm:prSet>
      <dgm:spPr/>
    </dgm:pt>
    <dgm:pt modelId="{CCD4E551-F57A-4EF8-AD6B-7CD57E225C28}" type="pres">
      <dgm:prSet presAssocID="{140B0F6A-C838-4E38-A691-E72A54A3AE78}" presName="rootComposite" presStyleCnt="0"/>
      <dgm:spPr/>
    </dgm:pt>
    <dgm:pt modelId="{6ED90391-485F-4644-AE1D-C315F4505D93}" type="pres">
      <dgm:prSet presAssocID="{140B0F6A-C838-4E38-A691-E72A54A3AE78}" presName="rootText" presStyleLbl="node3" presStyleIdx="1" presStyleCnt="3">
        <dgm:presLayoutVars>
          <dgm:chPref val="3"/>
        </dgm:presLayoutVars>
      </dgm:prSet>
      <dgm:spPr/>
      <dgm:t>
        <a:bodyPr/>
        <a:lstStyle/>
        <a:p>
          <a:endParaRPr lang="en-IN"/>
        </a:p>
      </dgm:t>
    </dgm:pt>
    <dgm:pt modelId="{700E4FE9-E6BE-4EF2-97BA-232D572DEF7A}" type="pres">
      <dgm:prSet presAssocID="{140B0F6A-C838-4E38-A691-E72A54A3AE78}" presName="rootConnector" presStyleLbl="node3" presStyleIdx="1" presStyleCnt="3"/>
      <dgm:spPr/>
      <dgm:t>
        <a:bodyPr/>
        <a:lstStyle/>
        <a:p>
          <a:endParaRPr lang="en-IN"/>
        </a:p>
      </dgm:t>
    </dgm:pt>
    <dgm:pt modelId="{67A39058-6DF3-46C1-BC6F-DEEBD43D7922}" type="pres">
      <dgm:prSet presAssocID="{140B0F6A-C838-4E38-A691-E72A54A3AE78}" presName="hierChild4" presStyleCnt="0"/>
      <dgm:spPr/>
    </dgm:pt>
    <dgm:pt modelId="{6243A294-6ABB-4381-8959-96316A59D0E1}" type="pres">
      <dgm:prSet presAssocID="{911599CB-EF86-4777-9575-D69954620AAD}" presName="Name48" presStyleLbl="parChTrans1D4" presStyleIdx="1" presStyleCnt="12"/>
      <dgm:spPr/>
      <dgm:t>
        <a:bodyPr/>
        <a:lstStyle/>
        <a:p>
          <a:endParaRPr lang="en-IN"/>
        </a:p>
      </dgm:t>
    </dgm:pt>
    <dgm:pt modelId="{760B7A58-70F8-4BDD-975C-2D4359139DDD}" type="pres">
      <dgm:prSet presAssocID="{1458ECD1-A9C3-4727-B552-04495CA3F2FC}" presName="hierRoot2" presStyleCnt="0">
        <dgm:presLayoutVars>
          <dgm:hierBranch val="r"/>
        </dgm:presLayoutVars>
      </dgm:prSet>
      <dgm:spPr/>
    </dgm:pt>
    <dgm:pt modelId="{B862B254-5C24-4182-8925-1078D89BF4A0}" type="pres">
      <dgm:prSet presAssocID="{1458ECD1-A9C3-4727-B552-04495CA3F2FC}" presName="rootComposite" presStyleCnt="0"/>
      <dgm:spPr/>
    </dgm:pt>
    <dgm:pt modelId="{873E2109-8472-4C59-8D49-B31A9155C044}" type="pres">
      <dgm:prSet presAssocID="{1458ECD1-A9C3-4727-B552-04495CA3F2FC}" presName="rootText" presStyleLbl="node4" presStyleIdx="1" presStyleCnt="12">
        <dgm:presLayoutVars>
          <dgm:chPref val="3"/>
        </dgm:presLayoutVars>
      </dgm:prSet>
      <dgm:spPr/>
      <dgm:t>
        <a:bodyPr/>
        <a:lstStyle/>
        <a:p>
          <a:endParaRPr lang="en-IN"/>
        </a:p>
      </dgm:t>
    </dgm:pt>
    <dgm:pt modelId="{D7AA64E5-3882-4938-A918-5C5D06FFC138}" type="pres">
      <dgm:prSet presAssocID="{1458ECD1-A9C3-4727-B552-04495CA3F2FC}" presName="rootConnector" presStyleLbl="node4" presStyleIdx="1" presStyleCnt="12"/>
      <dgm:spPr/>
      <dgm:t>
        <a:bodyPr/>
        <a:lstStyle/>
        <a:p>
          <a:endParaRPr lang="en-IN"/>
        </a:p>
      </dgm:t>
    </dgm:pt>
    <dgm:pt modelId="{BEBCD52E-96EA-4917-B598-573599435AC0}" type="pres">
      <dgm:prSet presAssocID="{1458ECD1-A9C3-4727-B552-04495CA3F2FC}" presName="hierChild4" presStyleCnt="0"/>
      <dgm:spPr/>
    </dgm:pt>
    <dgm:pt modelId="{649443F7-DB26-4D39-8691-BDDA625960DC}" type="pres">
      <dgm:prSet presAssocID="{1458ECD1-A9C3-4727-B552-04495CA3F2FC}" presName="hierChild5" presStyleCnt="0"/>
      <dgm:spPr/>
    </dgm:pt>
    <dgm:pt modelId="{6109BBF1-759B-4FF0-9DF9-A13CEF9660C5}" type="pres">
      <dgm:prSet presAssocID="{920606BE-18C9-4CB8-983D-BA249F49BE1F}" presName="Name48" presStyleLbl="parChTrans1D4" presStyleIdx="2" presStyleCnt="12"/>
      <dgm:spPr/>
      <dgm:t>
        <a:bodyPr/>
        <a:lstStyle/>
        <a:p>
          <a:endParaRPr lang="en-IN"/>
        </a:p>
      </dgm:t>
    </dgm:pt>
    <dgm:pt modelId="{378AA46B-5403-497C-B53F-C0D1EF55EC10}" type="pres">
      <dgm:prSet presAssocID="{B302BE80-C775-4865-9D0B-9CF9E9BDD52D}" presName="hierRoot2" presStyleCnt="0">
        <dgm:presLayoutVars>
          <dgm:hierBranch val="r"/>
        </dgm:presLayoutVars>
      </dgm:prSet>
      <dgm:spPr/>
    </dgm:pt>
    <dgm:pt modelId="{64F5276D-3786-477C-8FAA-47B5F9525DE0}" type="pres">
      <dgm:prSet presAssocID="{B302BE80-C775-4865-9D0B-9CF9E9BDD52D}" presName="rootComposite" presStyleCnt="0"/>
      <dgm:spPr/>
    </dgm:pt>
    <dgm:pt modelId="{8C395B7D-5E5E-46E5-BC7D-2FA86F4A595A}" type="pres">
      <dgm:prSet presAssocID="{B302BE80-C775-4865-9D0B-9CF9E9BDD52D}" presName="rootText" presStyleLbl="node4" presStyleIdx="2" presStyleCnt="12">
        <dgm:presLayoutVars>
          <dgm:chPref val="3"/>
        </dgm:presLayoutVars>
      </dgm:prSet>
      <dgm:spPr/>
      <dgm:t>
        <a:bodyPr/>
        <a:lstStyle/>
        <a:p>
          <a:endParaRPr lang="en-IN"/>
        </a:p>
      </dgm:t>
    </dgm:pt>
    <dgm:pt modelId="{C286E0A9-A1EC-461A-9B8E-F38410AA9C20}" type="pres">
      <dgm:prSet presAssocID="{B302BE80-C775-4865-9D0B-9CF9E9BDD52D}" presName="rootConnector" presStyleLbl="node4" presStyleIdx="2" presStyleCnt="12"/>
      <dgm:spPr/>
      <dgm:t>
        <a:bodyPr/>
        <a:lstStyle/>
        <a:p>
          <a:endParaRPr lang="en-IN"/>
        </a:p>
      </dgm:t>
    </dgm:pt>
    <dgm:pt modelId="{34BF44A5-500D-4B7B-A40A-C8EBBC43F3FC}" type="pres">
      <dgm:prSet presAssocID="{B302BE80-C775-4865-9D0B-9CF9E9BDD52D}" presName="hierChild4" presStyleCnt="0"/>
      <dgm:spPr/>
    </dgm:pt>
    <dgm:pt modelId="{93C31ABA-0B90-4CC8-B96E-6AE455DC088D}" type="pres">
      <dgm:prSet presAssocID="{B302BE80-C775-4865-9D0B-9CF9E9BDD52D}" presName="hierChild5" presStyleCnt="0"/>
      <dgm:spPr/>
    </dgm:pt>
    <dgm:pt modelId="{0924678B-B452-4739-8D91-CA02E3EAA864}" type="pres">
      <dgm:prSet presAssocID="{1408DFAD-F3D4-4AB5-81D8-0150EFFEB2BA}" presName="Name48" presStyleLbl="parChTrans1D4" presStyleIdx="3" presStyleCnt="12"/>
      <dgm:spPr/>
      <dgm:t>
        <a:bodyPr/>
        <a:lstStyle/>
        <a:p>
          <a:endParaRPr lang="en-IN"/>
        </a:p>
      </dgm:t>
    </dgm:pt>
    <dgm:pt modelId="{1E33971E-A5FA-4A81-8D54-EB08CDC49FBE}" type="pres">
      <dgm:prSet presAssocID="{33237A5D-C1C0-4015-84F5-BA2FD188D414}" presName="hierRoot2" presStyleCnt="0">
        <dgm:presLayoutVars>
          <dgm:hierBranch val="r"/>
        </dgm:presLayoutVars>
      </dgm:prSet>
      <dgm:spPr/>
    </dgm:pt>
    <dgm:pt modelId="{BFFF86AD-3FEE-42AB-809F-D7CB7A7C6E88}" type="pres">
      <dgm:prSet presAssocID="{33237A5D-C1C0-4015-84F5-BA2FD188D414}" presName="rootComposite" presStyleCnt="0"/>
      <dgm:spPr/>
    </dgm:pt>
    <dgm:pt modelId="{1D396692-8030-42F4-9E5D-A95A743CE70E}" type="pres">
      <dgm:prSet presAssocID="{33237A5D-C1C0-4015-84F5-BA2FD188D414}" presName="rootText" presStyleLbl="node4" presStyleIdx="3" presStyleCnt="12">
        <dgm:presLayoutVars>
          <dgm:chPref val="3"/>
        </dgm:presLayoutVars>
      </dgm:prSet>
      <dgm:spPr/>
      <dgm:t>
        <a:bodyPr/>
        <a:lstStyle/>
        <a:p>
          <a:endParaRPr lang="en-IN"/>
        </a:p>
      </dgm:t>
    </dgm:pt>
    <dgm:pt modelId="{433ABBA7-06F0-49FB-B0E2-50F7B8FA6E1C}" type="pres">
      <dgm:prSet presAssocID="{33237A5D-C1C0-4015-84F5-BA2FD188D414}" presName="rootConnector" presStyleLbl="node4" presStyleIdx="3" presStyleCnt="12"/>
      <dgm:spPr/>
      <dgm:t>
        <a:bodyPr/>
        <a:lstStyle/>
        <a:p>
          <a:endParaRPr lang="en-IN"/>
        </a:p>
      </dgm:t>
    </dgm:pt>
    <dgm:pt modelId="{642AB8A7-A8D5-4F8F-85ED-E031AFD4ACEB}" type="pres">
      <dgm:prSet presAssocID="{33237A5D-C1C0-4015-84F5-BA2FD188D414}" presName="hierChild4" presStyleCnt="0"/>
      <dgm:spPr/>
    </dgm:pt>
    <dgm:pt modelId="{C70B4AA2-BCA3-4146-A797-ED1FD5682C95}" type="pres">
      <dgm:prSet presAssocID="{33237A5D-C1C0-4015-84F5-BA2FD188D414}" presName="hierChild5" presStyleCnt="0"/>
      <dgm:spPr/>
    </dgm:pt>
    <dgm:pt modelId="{BC592013-7145-444F-B578-667694F168A9}" type="pres">
      <dgm:prSet presAssocID="{EF5FBB0F-D6C1-4E6E-9384-3A81F57C56D0}" presName="Name48" presStyleLbl="parChTrans1D4" presStyleIdx="4" presStyleCnt="12"/>
      <dgm:spPr/>
      <dgm:t>
        <a:bodyPr/>
        <a:lstStyle/>
        <a:p>
          <a:endParaRPr lang="en-IN"/>
        </a:p>
      </dgm:t>
    </dgm:pt>
    <dgm:pt modelId="{0E064A5A-0903-49EE-95C6-D1F4108631ED}" type="pres">
      <dgm:prSet presAssocID="{62204CA5-87CB-4E26-A154-C8C1261B3F27}" presName="hierRoot2" presStyleCnt="0">
        <dgm:presLayoutVars>
          <dgm:hierBranch val="r"/>
        </dgm:presLayoutVars>
      </dgm:prSet>
      <dgm:spPr/>
    </dgm:pt>
    <dgm:pt modelId="{CFB3ECA0-C965-4FAF-931F-72ACE166D64B}" type="pres">
      <dgm:prSet presAssocID="{62204CA5-87CB-4E26-A154-C8C1261B3F27}" presName="rootComposite" presStyleCnt="0"/>
      <dgm:spPr/>
    </dgm:pt>
    <dgm:pt modelId="{ED209F06-827B-45D7-9870-74C75B8F6134}" type="pres">
      <dgm:prSet presAssocID="{62204CA5-87CB-4E26-A154-C8C1261B3F27}" presName="rootText" presStyleLbl="node4" presStyleIdx="4" presStyleCnt="12">
        <dgm:presLayoutVars>
          <dgm:chPref val="3"/>
        </dgm:presLayoutVars>
      </dgm:prSet>
      <dgm:spPr/>
      <dgm:t>
        <a:bodyPr/>
        <a:lstStyle/>
        <a:p>
          <a:endParaRPr lang="en-IN"/>
        </a:p>
      </dgm:t>
    </dgm:pt>
    <dgm:pt modelId="{597634C0-5358-4D2C-A8A5-76F6EB5D6825}" type="pres">
      <dgm:prSet presAssocID="{62204CA5-87CB-4E26-A154-C8C1261B3F27}" presName="rootConnector" presStyleLbl="node4" presStyleIdx="4" presStyleCnt="12"/>
      <dgm:spPr/>
      <dgm:t>
        <a:bodyPr/>
        <a:lstStyle/>
        <a:p>
          <a:endParaRPr lang="en-IN"/>
        </a:p>
      </dgm:t>
    </dgm:pt>
    <dgm:pt modelId="{DB686B2F-FEAB-422E-8D5B-747AFE30EFEA}" type="pres">
      <dgm:prSet presAssocID="{62204CA5-87CB-4E26-A154-C8C1261B3F27}" presName="hierChild4" presStyleCnt="0"/>
      <dgm:spPr/>
    </dgm:pt>
    <dgm:pt modelId="{D3463519-6258-478F-B7C1-417103676AC2}" type="pres">
      <dgm:prSet presAssocID="{62204CA5-87CB-4E26-A154-C8C1261B3F27}" presName="hierChild5" presStyleCnt="0"/>
      <dgm:spPr/>
    </dgm:pt>
    <dgm:pt modelId="{0B89359F-6025-4611-8EFF-D5A0304F3E75}" type="pres">
      <dgm:prSet presAssocID="{509060D6-AFA3-4949-A0E8-38AAABBAE124}" presName="Name48" presStyleLbl="parChTrans1D4" presStyleIdx="5" presStyleCnt="12"/>
      <dgm:spPr/>
      <dgm:t>
        <a:bodyPr/>
        <a:lstStyle/>
        <a:p>
          <a:endParaRPr lang="en-IN"/>
        </a:p>
      </dgm:t>
    </dgm:pt>
    <dgm:pt modelId="{9625083D-BDE7-4A66-B40C-10441FBA387E}" type="pres">
      <dgm:prSet presAssocID="{F30EE830-9116-4CF4-A05E-7FDF37A67783}" presName="hierRoot2" presStyleCnt="0">
        <dgm:presLayoutVars>
          <dgm:hierBranch val="r"/>
        </dgm:presLayoutVars>
      </dgm:prSet>
      <dgm:spPr/>
    </dgm:pt>
    <dgm:pt modelId="{BB611954-9003-4CC5-8529-C7B9031488A4}" type="pres">
      <dgm:prSet presAssocID="{F30EE830-9116-4CF4-A05E-7FDF37A67783}" presName="rootComposite" presStyleCnt="0"/>
      <dgm:spPr/>
    </dgm:pt>
    <dgm:pt modelId="{9D214F97-CF20-4728-9079-38389ADB16E1}" type="pres">
      <dgm:prSet presAssocID="{F30EE830-9116-4CF4-A05E-7FDF37A67783}" presName="rootText" presStyleLbl="node4" presStyleIdx="5" presStyleCnt="12">
        <dgm:presLayoutVars>
          <dgm:chPref val="3"/>
        </dgm:presLayoutVars>
      </dgm:prSet>
      <dgm:spPr/>
      <dgm:t>
        <a:bodyPr/>
        <a:lstStyle/>
        <a:p>
          <a:endParaRPr lang="en-IN"/>
        </a:p>
      </dgm:t>
    </dgm:pt>
    <dgm:pt modelId="{65807290-1F94-4C1D-965F-B1AE0628FB84}" type="pres">
      <dgm:prSet presAssocID="{F30EE830-9116-4CF4-A05E-7FDF37A67783}" presName="rootConnector" presStyleLbl="node4" presStyleIdx="5" presStyleCnt="12"/>
      <dgm:spPr/>
      <dgm:t>
        <a:bodyPr/>
        <a:lstStyle/>
        <a:p>
          <a:endParaRPr lang="en-IN"/>
        </a:p>
      </dgm:t>
    </dgm:pt>
    <dgm:pt modelId="{35638E73-BDDC-4EC3-B5CC-34DB3DFD8E13}" type="pres">
      <dgm:prSet presAssocID="{F30EE830-9116-4CF4-A05E-7FDF37A67783}" presName="hierChild4" presStyleCnt="0"/>
      <dgm:spPr/>
    </dgm:pt>
    <dgm:pt modelId="{1E5D46FC-EF34-4E3B-8047-421316CFA35E}" type="pres">
      <dgm:prSet presAssocID="{F30EE830-9116-4CF4-A05E-7FDF37A67783}" presName="hierChild5" presStyleCnt="0"/>
      <dgm:spPr/>
    </dgm:pt>
    <dgm:pt modelId="{3D0CFDF7-134B-43E4-8F9A-7519DA124612}" type="pres">
      <dgm:prSet presAssocID="{140B0F6A-C838-4E38-A691-E72A54A3AE78}" presName="hierChild5" presStyleCnt="0"/>
      <dgm:spPr/>
    </dgm:pt>
    <dgm:pt modelId="{6B6E0C2A-7635-4A98-A393-BA1AAD7754FA}" type="pres">
      <dgm:prSet presAssocID="{E46DAFF7-74DA-4226-B681-A51A1871C835}" presName="Name35" presStyleLbl="parChTrans1D3" presStyleIdx="2" presStyleCnt="3"/>
      <dgm:spPr/>
      <dgm:t>
        <a:bodyPr/>
        <a:lstStyle/>
        <a:p>
          <a:endParaRPr lang="en-IN"/>
        </a:p>
      </dgm:t>
    </dgm:pt>
    <dgm:pt modelId="{66B8E332-5118-48EC-8D8F-6875B96459DD}" type="pres">
      <dgm:prSet presAssocID="{9262D435-2670-432E-91B6-D5267917FF99}" presName="hierRoot2" presStyleCnt="0">
        <dgm:presLayoutVars>
          <dgm:hierBranch val="hang"/>
        </dgm:presLayoutVars>
      </dgm:prSet>
      <dgm:spPr/>
    </dgm:pt>
    <dgm:pt modelId="{BB5F894C-EB31-44CF-BA05-130168AEA527}" type="pres">
      <dgm:prSet presAssocID="{9262D435-2670-432E-91B6-D5267917FF99}" presName="rootComposite" presStyleCnt="0"/>
      <dgm:spPr/>
    </dgm:pt>
    <dgm:pt modelId="{D634881D-FFF9-4C8C-B1C0-6D2874703C76}" type="pres">
      <dgm:prSet presAssocID="{9262D435-2670-432E-91B6-D5267917FF99}" presName="rootText" presStyleLbl="node3" presStyleIdx="2" presStyleCnt="3">
        <dgm:presLayoutVars>
          <dgm:chPref val="3"/>
        </dgm:presLayoutVars>
      </dgm:prSet>
      <dgm:spPr/>
      <dgm:t>
        <a:bodyPr/>
        <a:lstStyle/>
        <a:p>
          <a:endParaRPr lang="en-IN"/>
        </a:p>
      </dgm:t>
    </dgm:pt>
    <dgm:pt modelId="{82F19EF5-B75E-4C4A-B717-20087081DD57}" type="pres">
      <dgm:prSet presAssocID="{9262D435-2670-432E-91B6-D5267917FF99}" presName="rootConnector" presStyleLbl="node3" presStyleIdx="2" presStyleCnt="3"/>
      <dgm:spPr/>
      <dgm:t>
        <a:bodyPr/>
        <a:lstStyle/>
        <a:p>
          <a:endParaRPr lang="en-IN"/>
        </a:p>
      </dgm:t>
    </dgm:pt>
    <dgm:pt modelId="{512D1CB9-2F61-49FF-BEA9-B4B4A9DFBFD8}" type="pres">
      <dgm:prSet presAssocID="{9262D435-2670-432E-91B6-D5267917FF99}" presName="hierChild4" presStyleCnt="0"/>
      <dgm:spPr/>
    </dgm:pt>
    <dgm:pt modelId="{20AE8478-8135-40FB-9ABA-84BBCF998E58}" type="pres">
      <dgm:prSet presAssocID="{D6715D78-23FB-4E89-8E94-9E158FF537B0}" presName="Name48" presStyleLbl="parChTrans1D4" presStyleIdx="6" presStyleCnt="12"/>
      <dgm:spPr/>
      <dgm:t>
        <a:bodyPr/>
        <a:lstStyle/>
        <a:p>
          <a:endParaRPr lang="en-IN"/>
        </a:p>
      </dgm:t>
    </dgm:pt>
    <dgm:pt modelId="{7300FF5C-C18A-4286-9FD9-A9734EEABAEB}" type="pres">
      <dgm:prSet presAssocID="{79A1E27E-0DBA-4EC4-B942-CE0DC24B95CC}" presName="hierRoot2" presStyleCnt="0">
        <dgm:presLayoutVars>
          <dgm:hierBranch val="r"/>
        </dgm:presLayoutVars>
      </dgm:prSet>
      <dgm:spPr/>
    </dgm:pt>
    <dgm:pt modelId="{884ACB57-1FAE-496C-97C3-0DA862836AFC}" type="pres">
      <dgm:prSet presAssocID="{79A1E27E-0DBA-4EC4-B942-CE0DC24B95CC}" presName="rootComposite" presStyleCnt="0"/>
      <dgm:spPr/>
    </dgm:pt>
    <dgm:pt modelId="{12FF3E34-5D6D-4912-93CF-FDC0561B1186}" type="pres">
      <dgm:prSet presAssocID="{79A1E27E-0DBA-4EC4-B942-CE0DC24B95CC}" presName="rootText" presStyleLbl="node4" presStyleIdx="6" presStyleCnt="12">
        <dgm:presLayoutVars>
          <dgm:chPref val="3"/>
        </dgm:presLayoutVars>
      </dgm:prSet>
      <dgm:spPr/>
      <dgm:t>
        <a:bodyPr/>
        <a:lstStyle/>
        <a:p>
          <a:endParaRPr lang="en-IN"/>
        </a:p>
      </dgm:t>
    </dgm:pt>
    <dgm:pt modelId="{A33CF06D-48C2-449F-9A0F-F11941922211}" type="pres">
      <dgm:prSet presAssocID="{79A1E27E-0DBA-4EC4-B942-CE0DC24B95CC}" presName="rootConnector" presStyleLbl="node4" presStyleIdx="6" presStyleCnt="12"/>
      <dgm:spPr/>
      <dgm:t>
        <a:bodyPr/>
        <a:lstStyle/>
        <a:p>
          <a:endParaRPr lang="en-IN"/>
        </a:p>
      </dgm:t>
    </dgm:pt>
    <dgm:pt modelId="{02059B26-57BD-48C9-BCC7-5ACD17B1D2D0}" type="pres">
      <dgm:prSet presAssocID="{79A1E27E-0DBA-4EC4-B942-CE0DC24B95CC}" presName="hierChild4" presStyleCnt="0"/>
      <dgm:spPr/>
    </dgm:pt>
    <dgm:pt modelId="{6670E1B2-CA6F-4429-B148-2BB39A2DC155}" type="pres">
      <dgm:prSet presAssocID="{79A1E27E-0DBA-4EC4-B942-CE0DC24B95CC}" presName="hierChild5" presStyleCnt="0"/>
      <dgm:spPr/>
    </dgm:pt>
    <dgm:pt modelId="{1ACD2583-F52C-4A72-9F51-8E7DC70A53E0}" type="pres">
      <dgm:prSet presAssocID="{4C54F5DA-7DFD-4D07-9DA8-61263DB48CD0}" presName="Name48" presStyleLbl="parChTrans1D4" presStyleIdx="7" presStyleCnt="12"/>
      <dgm:spPr/>
      <dgm:t>
        <a:bodyPr/>
        <a:lstStyle/>
        <a:p>
          <a:endParaRPr lang="en-IN"/>
        </a:p>
      </dgm:t>
    </dgm:pt>
    <dgm:pt modelId="{310FF791-B760-406A-A056-CE2835167101}" type="pres">
      <dgm:prSet presAssocID="{D0C4DF59-7695-4150-B016-87E4511D4581}" presName="hierRoot2" presStyleCnt="0">
        <dgm:presLayoutVars>
          <dgm:hierBranch val="r"/>
        </dgm:presLayoutVars>
      </dgm:prSet>
      <dgm:spPr/>
    </dgm:pt>
    <dgm:pt modelId="{F124F3E2-7C0E-4A87-8138-5DDBC86215E1}" type="pres">
      <dgm:prSet presAssocID="{D0C4DF59-7695-4150-B016-87E4511D4581}" presName="rootComposite" presStyleCnt="0"/>
      <dgm:spPr/>
    </dgm:pt>
    <dgm:pt modelId="{09FEDF5F-B9FE-4FFA-BE6F-7CBBF8EC949E}" type="pres">
      <dgm:prSet presAssocID="{D0C4DF59-7695-4150-B016-87E4511D4581}" presName="rootText" presStyleLbl="node4" presStyleIdx="7" presStyleCnt="12">
        <dgm:presLayoutVars>
          <dgm:chPref val="3"/>
        </dgm:presLayoutVars>
      </dgm:prSet>
      <dgm:spPr/>
      <dgm:t>
        <a:bodyPr/>
        <a:lstStyle/>
        <a:p>
          <a:endParaRPr lang="en-IN"/>
        </a:p>
      </dgm:t>
    </dgm:pt>
    <dgm:pt modelId="{44E69A2B-79FB-4F42-B5C2-ECD99E6417AB}" type="pres">
      <dgm:prSet presAssocID="{D0C4DF59-7695-4150-B016-87E4511D4581}" presName="rootConnector" presStyleLbl="node4" presStyleIdx="7" presStyleCnt="12"/>
      <dgm:spPr/>
      <dgm:t>
        <a:bodyPr/>
        <a:lstStyle/>
        <a:p>
          <a:endParaRPr lang="en-IN"/>
        </a:p>
      </dgm:t>
    </dgm:pt>
    <dgm:pt modelId="{FCD39CA0-B2D0-478B-9BB2-137D39D936C8}" type="pres">
      <dgm:prSet presAssocID="{D0C4DF59-7695-4150-B016-87E4511D4581}" presName="hierChild4" presStyleCnt="0"/>
      <dgm:spPr/>
    </dgm:pt>
    <dgm:pt modelId="{D8FDE850-101F-4A19-8812-8D1749460269}" type="pres">
      <dgm:prSet presAssocID="{D0C4DF59-7695-4150-B016-87E4511D4581}" presName="hierChild5" presStyleCnt="0"/>
      <dgm:spPr/>
    </dgm:pt>
    <dgm:pt modelId="{AC6AF601-D7FF-4651-9963-AC710BF02098}" type="pres">
      <dgm:prSet presAssocID="{6067E42A-24F6-4096-883B-69C3E180CA0A}" presName="Name48" presStyleLbl="parChTrans1D4" presStyleIdx="8" presStyleCnt="12"/>
      <dgm:spPr/>
      <dgm:t>
        <a:bodyPr/>
        <a:lstStyle/>
        <a:p>
          <a:endParaRPr lang="en-IN"/>
        </a:p>
      </dgm:t>
    </dgm:pt>
    <dgm:pt modelId="{7C7F15C7-415B-4F21-AA22-1C6415998806}" type="pres">
      <dgm:prSet presAssocID="{E35C3DCE-DCDA-4309-99C8-5EE05345C4BE}" presName="hierRoot2" presStyleCnt="0">
        <dgm:presLayoutVars>
          <dgm:hierBranch val="r"/>
        </dgm:presLayoutVars>
      </dgm:prSet>
      <dgm:spPr/>
    </dgm:pt>
    <dgm:pt modelId="{6CAAFEF5-344C-4056-A087-10DC3F55BF81}" type="pres">
      <dgm:prSet presAssocID="{E35C3DCE-DCDA-4309-99C8-5EE05345C4BE}" presName="rootComposite" presStyleCnt="0"/>
      <dgm:spPr/>
    </dgm:pt>
    <dgm:pt modelId="{EB6FD183-2C79-4EB5-BC60-CA438BB60053}" type="pres">
      <dgm:prSet presAssocID="{E35C3DCE-DCDA-4309-99C8-5EE05345C4BE}" presName="rootText" presStyleLbl="node4" presStyleIdx="8" presStyleCnt="12">
        <dgm:presLayoutVars>
          <dgm:chPref val="3"/>
        </dgm:presLayoutVars>
      </dgm:prSet>
      <dgm:spPr/>
      <dgm:t>
        <a:bodyPr/>
        <a:lstStyle/>
        <a:p>
          <a:endParaRPr lang="en-IN"/>
        </a:p>
      </dgm:t>
    </dgm:pt>
    <dgm:pt modelId="{83B53507-585F-4420-9C14-09B37E074CD3}" type="pres">
      <dgm:prSet presAssocID="{E35C3DCE-DCDA-4309-99C8-5EE05345C4BE}" presName="rootConnector" presStyleLbl="node4" presStyleIdx="8" presStyleCnt="12"/>
      <dgm:spPr/>
      <dgm:t>
        <a:bodyPr/>
        <a:lstStyle/>
        <a:p>
          <a:endParaRPr lang="en-IN"/>
        </a:p>
      </dgm:t>
    </dgm:pt>
    <dgm:pt modelId="{18ABE7CA-39D5-4217-B1E0-DDDE4EA89703}" type="pres">
      <dgm:prSet presAssocID="{E35C3DCE-DCDA-4309-99C8-5EE05345C4BE}" presName="hierChild4" presStyleCnt="0"/>
      <dgm:spPr/>
    </dgm:pt>
    <dgm:pt modelId="{3DF24375-C403-431F-8C6E-CF8B2395C74C}" type="pres">
      <dgm:prSet presAssocID="{E35C3DCE-DCDA-4309-99C8-5EE05345C4BE}" presName="hierChild5" presStyleCnt="0"/>
      <dgm:spPr/>
    </dgm:pt>
    <dgm:pt modelId="{033C3830-B5E0-4660-80C9-63047E9F94CC}" type="pres">
      <dgm:prSet presAssocID="{2A52AFAB-90BD-4DD6-BD2A-FE1080DAD7F3}" presName="Name48" presStyleLbl="parChTrans1D4" presStyleIdx="9" presStyleCnt="12"/>
      <dgm:spPr/>
      <dgm:t>
        <a:bodyPr/>
        <a:lstStyle/>
        <a:p>
          <a:endParaRPr lang="en-IN"/>
        </a:p>
      </dgm:t>
    </dgm:pt>
    <dgm:pt modelId="{015EFAC4-CC9D-4F46-BC20-669C1D1404BE}" type="pres">
      <dgm:prSet presAssocID="{00CACB6C-3C3D-4A98-BF69-51CBB3659CC3}" presName="hierRoot2" presStyleCnt="0">
        <dgm:presLayoutVars>
          <dgm:hierBranch val="r"/>
        </dgm:presLayoutVars>
      </dgm:prSet>
      <dgm:spPr/>
    </dgm:pt>
    <dgm:pt modelId="{2518876E-115B-4447-A68F-AAE99B4B6510}" type="pres">
      <dgm:prSet presAssocID="{00CACB6C-3C3D-4A98-BF69-51CBB3659CC3}" presName="rootComposite" presStyleCnt="0"/>
      <dgm:spPr/>
    </dgm:pt>
    <dgm:pt modelId="{450F3874-6B39-4385-B5D3-95B183F9BDFD}" type="pres">
      <dgm:prSet presAssocID="{00CACB6C-3C3D-4A98-BF69-51CBB3659CC3}" presName="rootText" presStyleLbl="node4" presStyleIdx="9" presStyleCnt="12">
        <dgm:presLayoutVars>
          <dgm:chPref val="3"/>
        </dgm:presLayoutVars>
      </dgm:prSet>
      <dgm:spPr/>
      <dgm:t>
        <a:bodyPr/>
        <a:lstStyle/>
        <a:p>
          <a:endParaRPr lang="en-IN"/>
        </a:p>
      </dgm:t>
    </dgm:pt>
    <dgm:pt modelId="{CF1A0782-7E8D-46F3-A01F-41BB4C1E68B4}" type="pres">
      <dgm:prSet presAssocID="{00CACB6C-3C3D-4A98-BF69-51CBB3659CC3}" presName="rootConnector" presStyleLbl="node4" presStyleIdx="9" presStyleCnt="12"/>
      <dgm:spPr/>
      <dgm:t>
        <a:bodyPr/>
        <a:lstStyle/>
        <a:p>
          <a:endParaRPr lang="en-IN"/>
        </a:p>
      </dgm:t>
    </dgm:pt>
    <dgm:pt modelId="{EA82DF91-324F-435E-B48E-31A337E3CA74}" type="pres">
      <dgm:prSet presAssocID="{00CACB6C-3C3D-4A98-BF69-51CBB3659CC3}" presName="hierChild4" presStyleCnt="0"/>
      <dgm:spPr/>
    </dgm:pt>
    <dgm:pt modelId="{C6536436-CD17-4576-874C-865DD93C9709}" type="pres">
      <dgm:prSet presAssocID="{00CACB6C-3C3D-4A98-BF69-51CBB3659CC3}" presName="hierChild5" presStyleCnt="0"/>
      <dgm:spPr/>
    </dgm:pt>
    <dgm:pt modelId="{A65B7199-4F36-4839-A66C-DBAEC149E71B}" type="pres">
      <dgm:prSet presAssocID="{426F31B8-6AD1-4F24-887B-9665C17C76E9}" presName="Name48" presStyleLbl="parChTrans1D4" presStyleIdx="10" presStyleCnt="12"/>
      <dgm:spPr/>
      <dgm:t>
        <a:bodyPr/>
        <a:lstStyle/>
        <a:p>
          <a:endParaRPr lang="en-IN"/>
        </a:p>
      </dgm:t>
    </dgm:pt>
    <dgm:pt modelId="{0D9AEFEC-C757-42FD-964D-3F84C32EF57D}" type="pres">
      <dgm:prSet presAssocID="{FC633AEA-ECDE-4C1A-B7C4-061E29A5B8E0}" presName="hierRoot2" presStyleCnt="0">
        <dgm:presLayoutVars>
          <dgm:hierBranch val="r"/>
        </dgm:presLayoutVars>
      </dgm:prSet>
      <dgm:spPr/>
    </dgm:pt>
    <dgm:pt modelId="{4AF0E522-0336-4BF9-8C4E-AAA120BF5A86}" type="pres">
      <dgm:prSet presAssocID="{FC633AEA-ECDE-4C1A-B7C4-061E29A5B8E0}" presName="rootComposite" presStyleCnt="0"/>
      <dgm:spPr/>
    </dgm:pt>
    <dgm:pt modelId="{46480769-ABB5-42D2-8613-C87D7BBE53CF}" type="pres">
      <dgm:prSet presAssocID="{FC633AEA-ECDE-4C1A-B7C4-061E29A5B8E0}" presName="rootText" presStyleLbl="node4" presStyleIdx="10" presStyleCnt="12">
        <dgm:presLayoutVars>
          <dgm:chPref val="3"/>
        </dgm:presLayoutVars>
      </dgm:prSet>
      <dgm:spPr/>
      <dgm:t>
        <a:bodyPr/>
        <a:lstStyle/>
        <a:p>
          <a:endParaRPr lang="en-IN"/>
        </a:p>
      </dgm:t>
    </dgm:pt>
    <dgm:pt modelId="{2D542F31-A63F-4467-8843-CC95293983FD}" type="pres">
      <dgm:prSet presAssocID="{FC633AEA-ECDE-4C1A-B7C4-061E29A5B8E0}" presName="rootConnector" presStyleLbl="node4" presStyleIdx="10" presStyleCnt="12"/>
      <dgm:spPr/>
      <dgm:t>
        <a:bodyPr/>
        <a:lstStyle/>
        <a:p>
          <a:endParaRPr lang="en-IN"/>
        </a:p>
      </dgm:t>
    </dgm:pt>
    <dgm:pt modelId="{96E33391-4859-482B-8A29-7EE19C3A69DA}" type="pres">
      <dgm:prSet presAssocID="{FC633AEA-ECDE-4C1A-B7C4-061E29A5B8E0}" presName="hierChild4" presStyleCnt="0"/>
      <dgm:spPr/>
    </dgm:pt>
    <dgm:pt modelId="{A5AC2920-8267-4C52-A452-8DBEA6E1AC45}" type="pres">
      <dgm:prSet presAssocID="{FC633AEA-ECDE-4C1A-B7C4-061E29A5B8E0}" presName="hierChild5" presStyleCnt="0"/>
      <dgm:spPr/>
    </dgm:pt>
    <dgm:pt modelId="{E3130BD5-15B6-40B7-A1B9-ACFA5AE67F9B}" type="pres">
      <dgm:prSet presAssocID="{B1B5A3CB-1EA7-4727-97A7-CE1603F3EA3B}" presName="Name48" presStyleLbl="parChTrans1D4" presStyleIdx="11" presStyleCnt="12"/>
      <dgm:spPr/>
      <dgm:t>
        <a:bodyPr/>
        <a:lstStyle/>
        <a:p>
          <a:endParaRPr lang="en-IN"/>
        </a:p>
      </dgm:t>
    </dgm:pt>
    <dgm:pt modelId="{129B85EF-9345-4CCC-8E98-65923AD32189}" type="pres">
      <dgm:prSet presAssocID="{059CDBE7-B861-4E2D-A851-644F70D718F9}" presName="hierRoot2" presStyleCnt="0">
        <dgm:presLayoutVars>
          <dgm:hierBranch val="r"/>
        </dgm:presLayoutVars>
      </dgm:prSet>
      <dgm:spPr/>
    </dgm:pt>
    <dgm:pt modelId="{892CD5AD-7D5B-464E-B37B-913C0AC3D540}" type="pres">
      <dgm:prSet presAssocID="{059CDBE7-B861-4E2D-A851-644F70D718F9}" presName="rootComposite" presStyleCnt="0"/>
      <dgm:spPr/>
    </dgm:pt>
    <dgm:pt modelId="{831FFF80-2353-42E4-AD6A-DDD0C8A27AF3}" type="pres">
      <dgm:prSet presAssocID="{059CDBE7-B861-4E2D-A851-644F70D718F9}" presName="rootText" presStyleLbl="node4" presStyleIdx="11" presStyleCnt="12">
        <dgm:presLayoutVars>
          <dgm:chPref val="3"/>
        </dgm:presLayoutVars>
      </dgm:prSet>
      <dgm:spPr/>
      <dgm:t>
        <a:bodyPr/>
        <a:lstStyle/>
        <a:p>
          <a:endParaRPr lang="en-IN"/>
        </a:p>
      </dgm:t>
    </dgm:pt>
    <dgm:pt modelId="{48CEE4B9-F6EB-4DF0-B388-AE0F39DB672A}" type="pres">
      <dgm:prSet presAssocID="{059CDBE7-B861-4E2D-A851-644F70D718F9}" presName="rootConnector" presStyleLbl="node4" presStyleIdx="11" presStyleCnt="12"/>
      <dgm:spPr/>
      <dgm:t>
        <a:bodyPr/>
        <a:lstStyle/>
        <a:p>
          <a:endParaRPr lang="en-IN"/>
        </a:p>
      </dgm:t>
    </dgm:pt>
    <dgm:pt modelId="{1DC00343-C7BF-4857-A850-2028F2287BCE}" type="pres">
      <dgm:prSet presAssocID="{059CDBE7-B861-4E2D-A851-644F70D718F9}" presName="hierChild4" presStyleCnt="0"/>
      <dgm:spPr/>
    </dgm:pt>
    <dgm:pt modelId="{5BD95647-E944-4EC1-ADFE-BF0420A16797}" type="pres">
      <dgm:prSet presAssocID="{059CDBE7-B861-4E2D-A851-644F70D718F9}" presName="hierChild5" presStyleCnt="0"/>
      <dgm:spPr/>
    </dgm:pt>
    <dgm:pt modelId="{7A6F72AA-5AF9-4F67-B392-40778D67A521}" type="pres">
      <dgm:prSet presAssocID="{9262D435-2670-432E-91B6-D5267917FF99}" presName="hierChild5" presStyleCnt="0"/>
      <dgm:spPr/>
    </dgm:pt>
    <dgm:pt modelId="{18903C4E-1269-4153-A890-31B57E10FC37}" type="pres">
      <dgm:prSet presAssocID="{90CFD9FA-5BE9-45BE-9C48-456E747AD222}" presName="hierChild5" presStyleCnt="0"/>
      <dgm:spPr/>
    </dgm:pt>
    <dgm:pt modelId="{F812B7E8-7B3C-4825-A76E-D92B1B5A9C1A}" type="pres">
      <dgm:prSet presAssocID="{B59E97FD-E917-48DF-89CA-74C86D9E3BCD}" presName="Name35" presStyleLbl="parChTrans1D2" presStyleIdx="1" presStyleCnt="2"/>
      <dgm:spPr/>
      <dgm:t>
        <a:bodyPr/>
        <a:lstStyle/>
        <a:p>
          <a:endParaRPr lang="en-IN"/>
        </a:p>
      </dgm:t>
    </dgm:pt>
    <dgm:pt modelId="{749F27F0-7F2B-44E7-A72A-36CB72F65C7B}" type="pres">
      <dgm:prSet presAssocID="{EC9DA01C-E210-459D-8B55-0BB71B3857AB}" presName="hierRoot2" presStyleCnt="0">
        <dgm:presLayoutVars>
          <dgm:hierBranch/>
        </dgm:presLayoutVars>
      </dgm:prSet>
      <dgm:spPr/>
    </dgm:pt>
    <dgm:pt modelId="{3526690E-C3A3-4D45-9B21-D5BCA6332817}" type="pres">
      <dgm:prSet presAssocID="{EC9DA01C-E210-459D-8B55-0BB71B3857AB}" presName="rootComposite" presStyleCnt="0"/>
      <dgm:spPr/>
    </dgm:pt>
    <dgm:pt modelId="{5F121119-8379-4A14-AE94-7E614B8C8FC0}" type="pres">
      <dgm:prSet presAssocID="{EC9DA01C-E210-459D-8B55-0BB71B3857AB}" presName="rootText" presStyleLbl="node2" presStyleIdx="1" presStyleCnt="2">
        <dgm:presLayoutVars>
          <dgm:chPref val="3"/>
        </dgm:presLayoutVars>
      </dgm:prSet>
      <dgm:spPr/>
      <dgm:t>
        <a:bodyPr/>
        <a:lstStyle/>
        <a:p>
          <a:endParaRPr lang="en-IN"/>
        </a:p>
      </dgm:t>
    </dgm:pt>
    <dgm:pt modelId="{092757EF-A126-4F2E-9B6E-37C3C4BA63A4}" type="pres">
      <dgm:prSet presAssocID="{EC9DA01C-E210-459D-8B55-0BB71B3857AB}" presName="rootConnector" presStyleLbl="node2" presStyleIdx="1" presStyleCnt="2"/>
      <dgm:spPr/>
      <dgm:t>
        <a:bodyPr/>
        <a:lstStyle/>
        <a:p>
          <a:endParaRPr lang="en-IN"/>
        </a:p>
      </dgm:t>
    </dgm:pt>
    <dgm:pt modelId="{D70B0196-F3C8-4222-8D06-1AD3234D0035}" type="pres">
      <dgm:prSet presAssocID="{EC9DA01C-E210-459D-8B55-0BB71B3857AB}" presName="hierChild4" presStyleCnt="0"/>
      <dgm:spPr/>
    </dgm:pt>
    <dgm:pt modelId="{DD20AAFA-1A73-4A82-B140-16998B8838A3}" type="pres">
      <dgm:prSet presAssocID="{EC9DA01C-E210-459D-8B55-0BB71B3857AB}" presName="hierChild5" presStyleCnt="0"/>
      <dgm:spPr/>
    </dgm:pt>
    <dgm:pt modelId="{82D9D1E9-BE2A-49E3-A18D-0DA69AF006BD}" type="pres">
      <dgm:prSet presAssocID="{4D254871-C3D7-423D-8813-E77729C8AA69}" presName="hierChild3" presStyleCnt="0"/>
      <dgm:spPr/>
    </dgm:pt>
  </dgm:ptLst>
  <dgm:cxnLst>
    <dgm:cxn modelId="{8D6BA773-44BF-4919-A069-38BF8A40BFEB}" srcId="{140B0F6A-C838-4E38-A691-E72A54A3AE78}" destId="{F30EE830-9116-4CF4-A05E-7FDF37A67783}" srcOrd="4" destOrd="0" parTransId="{509060D6-AFA3-4949-A0E8-38AAABBAE124}" sibTransId="{A876B86E-BD38-4CA6-B198-E4D48852B220}"/>
    <dgm:cxn modelId="{7EF923A8-7561-4FD1-9192-B6626A2765C5}" type="presOf" srcId="{F30EE830-9116-4CF4-A05E-7FDF37A67783}" destId="{65807290-1F94-4C1D-965F-B1AE0628FB84}" srcOrd="1" destOrd="0" presId="urn:microsoft.com/office/officeart/2005/8/layout/orgChart1"/>
    <dgm:cxn modelId="{EAEC0546-EEE2-4AEC-81C9-6FD271AA5092}" srcId="{140B0F6A-C838-4E38-A691-E72A54A3AE78}" destId="{1458ECD1-A9C3-4727-B552-04495CA3F2FC}" srcOrd="0" destOrd="0" parTransId="{911599CB-EF86-4777-9575-D69954620AAD}" sibTransId="{7CBEB4F5-77B5-4DA1-B6E7-D5DBDEED97C1}"/>
    <dgm:cxn modelId="{B14DD925-3320-4C58-8827-361A828F30FA}" srcId="{1514DF56-455D-4CCF-AFBA-2532B041214A}" destId="{CB745CAD-CFE1-4030-8EA5-FC28F1280BD5}" srcOrd="0" destOrd="0" parTransId="{3F15349E-613E-40C5-8723-906941352D0F}" sibTransId="{7AF5861D-42B4-4AC8-97E0-39C1C27D2A5F}"/>
    <dgm:cxn modelId="{A31C0173-5B6F-42BE-B4CC-9FF95187375F}" type="presOf" srcId="{4E3E9882-2878-4156-B41C-880D16B034EB}" destId="{D0A2262C-7C97-44B6-BBEF-0E87A8E1AFCA}" srcOrd="0" destOrd="0" presId="urn:microsoft.com/office/officeart/2005/8/layout/orgChart1"/>
    <dgm:cxn modelId="{33CA86B0-623B-4AE0-9957-A6F54ADFFAB5}" type="presOf" srcId="{62204CA5-87CB-4E26-A154-C8C1261B3F27}" destId="{597634C0-5358-4D2C-A8A5-76F6EB5D6825}" srcOrd="1" destOrd="0" presId="urn:microsoft.com/office/officeart/2005/8/layout/orgChart1"/>
    <dgm:cxn modelId="{8EC3A323-7986-4375-B485-49ED10DC9B2B}" type="presOf" srcId="{79A1E27E-0DBA-4EC4-B942-CE0DC24B95CC}" destId="{A33CF06D-48C2-449F-9A0F-F11941922211}" srcOrd="1" destOrd="0" presId="urn:microsoft.com/office/officeart/2005/8/layout/orgChart1"/>
    <dgm:cxn modelId="{D5286E16-5419-4F50-84C4-FC7F63C3556C}" srcId="{9262D435-2670-432E-91B6-D5267917FF99}" destId="{79A1E27E-0DBA-4EC4-B942-CE0DC24B95CC}" srcOrd="0" destOrd="0" parTransId="{D6715D78-23FB-4E89-8E94-9E158FF537B0}" sibTransId="{F642DAF7-E552-4F98-AD7F-10265E56876F}"/>
    <dgm:cxn modelId="{AE246400-F173-4BEB-9A9B-CE87EC351563}" type="presOf" srcId="{D0C4DF59-7695-4150-B016-87E4511D4581}" destId="{44E69A2B-79FB-4F42-B5C2-ECD99E6417AB}" srcOrd="1" destOrd="0" presId="urn:microsoft.com/office/officeart/2005/8/layout/orgChart1"/>
    <dgm:cxn modelId="{35C89652-FB00-4B08-BF04-AF46D87D92C0}" type="presOf" srcId="{EC9DA01C-E210-459D-8B55-0BB71B3857AB}" destId="{092757EF-A126-4F2E-9B6E-37C3C4BA63A4}" srcOrd="1" destOrd="0" presId="urn:microsoft.com/office/officeart/2005/8/layout/orgChart1"/>
    <dgm:cxn modelId="{18EA93BE-5830-4E61-899B-6C921B469BBC}" type="presOf" srcId="{426F31B8-6AD1-4F24-887B-9665C17C76E9}" destId="{A65B7199-4F36-4839-A66C-DBAEC149E71B}" srcOrd="0" destOrd="0" presId="urn:microsoft.com/office/officeart/2005/8/layout/orgChart1"/>
    <dgm:cxn modelId="{9C01C5B3-43ED-4825-924C-2078A84AC3C2}" type="presOf" srcId="{D0C4DF59-7695-4150-B016-87E4511D4581}" destId="{09FEDF5F-B9FE-4FFA-BE6F-7CBBF8EC949E}" srcOrd="0" destOrd="0" presId="urn:microsoft.com/office/officeart/2005/8/layout/orgChart1"/>
    <dgm:cxn modelId="{7592DB90-5BB6-405A-ACEC-16193BDEEDCC}" type="presOf" srcId="{4D254871-C3D7-423D-8813-E77729C8AA69}" destId="{D70780E9-AE54-48CD-80B8-64C571416854}" srcOrd="1" destOrd="0" presId="urn:microsoft.com/office/officeart/2005/8/layout/orgChart1"/>
    <dgm:cxn modelId="{9ABE420D-E9D3-424B-8FBC-C9267C97E8E7}" type="presOf" srcId="{9262D435-2670-432E-91B6-D5267917FF99}" destId="{82F19EF5-B75E-4C4A-B717-20087081DD57}" srcOrd="1" destOrd="0" presId="urn:microsoft.com/office/officeart/2005/8/layout/orgChart1"/>
    <dgm:cxn modelId="{443C8D7A-23DA-4CCE-8EAD-F4232C759CE8}" srcId="{140B0F6A-C838-4E38-A691-E72A54A3AE78}" destId="{62204CA5-87CB-4E26-A154-C8C1261B3F27}" srcOrd="3" destOrd="0" parTransId="{EF5FBB0F-D6C1-4E6E-9384-3A81F57C56D0}" sibTransId="{ADEFB4D6-EB17-4F75-8CE1-5D5AEAB69EBA}"/>
    <dgm:cxn modelId="{E7E5C8AB-889B-4ED6-A0EE-45E0952DD20A}" srcId="{4D254871-C3D7-423D-8813-E77729C8AA69}" destId="{EC9DA01C-E210-459D-8B55-0BB71B3857AB}" srcOrd="1" destOrd="0" parTransId="{B59E97FD-E917-48DF-89CA-74C86D9E3BCD}" sibTransId="{2753CDAB-D101-49A4-B54E-900C6FC32C72}"/>
    <dgm:cxn modelId="{D0E98446-2CA7-4A01-AC92-E46D9536D5EC}" srcId="{9262D435-2670-432E-91B6-D5267917FF99}" destId="{D0C4DF59-7695-4150-B016-87E4511D4581}" srcOrd="1" destOrd="0" parTransId="{4C54F5DA-7DFD-4D07-9DA8-61263DB48CD0}" sibTransId="{0551516F-D995-4B8F-B2D4-52517470A9B8}"/>
    <dgm:cxn modelId="{5EF68529-3CF2-42D0-A27B-1630B8C3E99F}" type="presOf" srcId="{B1B5A3CB-1EA7-4727-97A7-CE1603F3EA3B}" destId="{E3130BD5-15B6-40B7-A1B9-ACFA5AE67F9B}" srcOrd="0" destOrd="0" presId="urn:microsoft.com/office/officeart/2005/8/layout/orgChart1"/>
    <dgm:cxn modelId="{635DD056-065B-4FD8-BED3-C58875FDE4B6}" type="presOf" srcId="{1458ECD1-A9C3-4727-B552-04495CA3F2FC}" destId="{873E2109-8472-4C59-8D49-B31A9155C044}" srcOrd="0" destOrd="0" presId="urn:microsoft.com/office/officeart/2005/8/layout/orgChart1"/>
    <dgm:cxn modelId="{7ABF64DD-72DA-47E9-9799-EF8F6F28E97A}" type="presOf" srcId="{90CFD9FA-5BE9-45BE-9C48-456E747AD222}" destId="{A83E32BD-544E-4474-8487-78667E84300A}" srcOrd="1" destOrd="0" presId="urn:microsoft.com/office/officeart/2005/8/layout/orgChart1"/>
    <dgm:cxn modelId="{7254BEF8-FF51-4787-914F-DB740DE43D2A}" type="presOf" srcId="{EF5FBB0F-D6C1-4E6E-9384-3A81F57C56D0}" destId="{BC592013-7145-444F-B578-667694F168A9}" srcOrd="0" destOrd="0" presId="urn:microsoft.com/office/officeart/2005/8/layout/orgChart1"/>
    <dgm:cxn modelId="{623C570C-4023-41FF-9B7F-BB24B3960E95}" type="presOf" srcId="{62204CA5-87CB-4E26-A154-C8C1261B3F27}" destId="{ED209F06-827B-45D7-9870-74C75B8F6134}" srcOrd="0" destOrd="0" presId="urn:microsoft.com/office/officeart/2005/8/layout/orgChart1"/>
    <dgm:cxn modelId="{5613F9B4-304D-4DEC-A422-5A0B9FC5BC62}" srcId="{90CFD9FA-5BE9-45BE-9C48-456E747AD222}" destId="{140B0F6A-C838-4E38-A691-E72A54A3AE78}" srcOrd="1" destOrd="0" parTransId="{58B5938D-BB2A-462F-BA31-76D7438AC0BA}" sibTransId="{B46F8106-1764-468C-99C2-DEB90E1D4885}"/>
    <dgm:cxn modelId="{4339DDD9-427C-4B29-AEB4-DC61D910E4A5}" srcId="{4D254871-C3D7-423D-8813-E77729C8AA69}" destId="{90CFD9FA-5BE9-45BE-9C48-456E747AD222}" srcOrd="0" destOrd="0" parTransId="{448670D8-06BF-4221-8678-2F457CA0093A}" sibTransId="{8A30123A-094D-4DB7-A3CB-78AA290E0DFD}"/>
    <dgm:cxn modelId="{93E38AAB-34E2-4728-86FA-D58F6F4E265B}" type="presOf" srcId="{58B5938D-BB2A-462F-BA31-76D7438AC0BA}" destId="{0C71FDA5-6690-4A37-AC28-68818EDC1B6F}" srcOrd="0" destOrd="0" presId="urn:microsoft.com/office/officeart/2005/8/layout/orgChart1"/>
    <dgm:cxn modelId="{FEAD70D1-F920-49B0-ABE3-A10BFE14815E}" type="presOf" srcId="{E46DAFF7-74DA-4226-B681-A51A1871C835}" destId="{6B6E0C2A-7635-4A98-A393-BA1AAD7754FA}" srcOrd="0" destOrd="0" presId="urn:microsoft.com/office/officeart/2005/8/layout/orgChart1"/>
    <dgm:cxn modelId="{624633FB-94BE-4375-8AFE-095AF259A736}" srcId="{140B0F6A-C838-4E38-A691-E72A54A3AE78}" destId="{B302BE80-C775-4865-9D0B-9CF9E9BDD52D}" srcOrd="1" destOrd="0" parTransId="{920606BE-18C9-4CB8-983D-BA249F49BE1F}" sibTransId="{10F4FACD-E48F-41DD-A3A1-F8DF3A52D226}"/>
    <dgm:cxn modelId="{4F5D3347-A7EB-427B-AC34-72A553457F28}" type="presOf" srcId="{920606BE-18C9-4CB8-983D-BA249F49BE1F}" destId="{6109BBF1-759B-4FF0-9DF9-A13CEF9660C5}" srcOrd="0" destOrd="0" presId="urn:microsoft.com/office/officeart/2005/8/layout/orgChart1"/>
    <dgm:cxn modelId="{7B7510C8-5281-4CE8-83B1-A61152D75505}" type="presOf" srcId="{911599CB-EF86-4777-9575-D69954620AAD}" destId="{6243A294-6ABB-4381-8959-96316A59D0E1}" srcOrd="0" destOrd="0" presId="urn:microsoft.com/office/officeart/2005/8/layout/orgChart1"/>
    <dgm:cxn modelId="{F42A36A0-5324-4824-B4ED-05A04B64FC84}" type="presOf" srcId="{1458ECD1-A9C3-4727-B552-04495CA3F2FC}" destId="{D7AA64E5-3882-4938-A918-5C5D06FFC138}" srcOrd="1" destOrd="0" presId="urn:microsoft.com/office/officeart/2005/8/layout/orgChart1"/>
    <dgm:cxn modelId="{144BF34A-6499-42C4-80D1-12240F9EF23E}" type="presOf" srcId="{509060D6-AFA3-4949-A0E8-38AAABBAE124}" destId="{0B89359F-6025-4611-8EFF-D5A0304F3E75}" srcOrd="0" destOrd="0" presId="urn:microsoft.com/office/officeart/2005/8/layout/orgChart1"/>
    <dgm:cxn modelId="{F716AC2D-CCC9-40A6-BA26-6C627BD33162}" srcId="{140B0F6A-C838-4E38-A691-E72A54A3AE78}" destId="{33237A5D-C1C0-4015-84F5-BA2FD188D414}" srcOrd="2" destOrd="0" parTransId="{1408DFAD-F3D4-4AB5-81D8-0150EFFEB2BA}" sibTransId="{1325D8AA-DA52-43DB-BDDE-A8B37BEA781F}"/>
    <dgm:cxn modelId="{15A18A6B-941F-43E2-BF37-651387663D64}" type="presOf" srcId="{CB745CAD-CFE1-4030-8EA5-FC28F1280BD5}" destId="{4738CE63-18EC-4976-AE90-4BC38C38BC84}" srcOrd="0" destOrd="0" presId="urn:microsoft.com/office/officeart/2005/8/layout/orgChart1"/>
    <dgm:cxn modelId="{31AD005E-CB77-4269-8D39-F20A052D63DB}" type="presOf" srcId="{1514DF56-455D-4CCF-AFBA-2532B041214A}" destId="{97C03AAC-E3B7-4A4A-9AFC-686B62E4CF01}" srcOrd="1" destOrd="0" presId="urn:microsoft.com/office/officeart/2005/8/layout/orgChart1"/>
    <dgm:cxn modelId="{405D308B-0A2E-41DB-A31E-F6ED98FCE32D}" type="presOf" srcId="{1408DFAD-F3D4-4AB5-81D8-0150EFFEB2BA}" destId="{0924678B-B452-4739-8D91-CA02E3EAA864}" srcOrd="0" destOrd="0" presId="urn:microsoft.com/office/officeart/2005/8/layout/orgChart1"/>
    <dgm:cxn modelId="{8558A2F4-AAD4-4E1B-A43C-240A06F0F1CA}" srcId="{9262D435-2670-432E-91B6-D5267917FF99}" destId="{E35C3DCE-DCDA-4309-99C8-5EE05345C4BE}" srcOrd="2" destOrd="0" parTransId="{6067E42A-24F6-4096-883B-69C3E180CA0A}" sibTransId="{B20958E6-4D67-4318-8531-67EBDEAF8570}"/>
    <dgm:cxn modelId="{51DC9F61-FF29-42D3-84FC-5E77F87F3EE3}" type="presOf" srcId="{E35C3DCE-DCDA-4309-99C8-5EE05345C4BE}" destId="{83B53507-585F-4420-9C14-09B37E074CD3}" srcOrd="1" destOrd="0" presId="urn:microsoft.com/office/officeart/2005/8/layout/orgChart1"/>
    <dgm:cxn modelId="{D7F734CA-B36D-4849-BAC0-C481B555E37C}" type="presOf" srcId="{B302BE80-C775-4865-9D0B-9CF9E9BDD52D}" destId="{8C395B7D-5E5E-46E5-BC7D-2FA86F4A595A}" srcOrd="0" destOrd="0" presId="urn:microsoft.com/office/officeart/2005/8/layout/orgChart1"/>
    <dgm:cxn modelId="{2C32A66E-6145-4884-B4D2-5A17193E3A44}" type="presOf" srcId="{00CACB6C-3C3D-4A98-BF69-51CBB3659CC3}" destId="{CF1A0782-7E8D-46F3-A01F-41BB4C1E68B4}" srcOrd="1" destOrd="0" presId="urn:microsoft.com/office/officeart/2005/8/layout/orgChart1"/>
    <dgm:cxn modelId="{DF563BDB-A189-45EC-901E-81D34C7DE6F1}" type="presOf" srcId="{00CACB6C-3C3D-4A98-BF69-51CBB3659CC3}" destId="{450F3874-6B39-4385-B5D3-95B183F9BDFD}" srcOrd="0" destOrd="0" presId="urn:microsoft.com/office/officeart/2005/8/layout/orgChart1"/>
    <dgm:cxn modelId="{76EAD8D6-7D96-4D73-8D91-6C523564DFE5}" type="presOf" srcId="{FC633AEA-ECDE-4C1A-B7C4-061E29A5B8E0}" destId="{46480769-ABB5-42D2-8613-C87D7BBE53CF}" srcOrd="0" destOrd="0" presId="urn:microsoft.com/office/officeart/2005/8/layout/orgChart1"/>
    <dgm:cxn modelId="{4A34EDA7-425E-4759-B892-80EC63D4E2E6}" type="presOf" srcId="{448670D8-06BF-4221-8678-2F457CA0093A}" destId="{294AACDE-695B-497E-AF8E-FCD1FA472D8B}" srcOrd="0" destOrd="0" presId="urn:microsoft.com/office/officeart/2005/8/layout/orgChart1"/>
    <dgm:cxn modelId="{9AF1AB01-52A2-4919-8E3B-42B0AAB1A0C6}" type="presOf" srcId="{90CFD9FA-5BE9-45BE-9C48-456E747AD222}" destId="{90BC166A-487F-4123-8423-DD115803C79A}" srcOrd="0" destOrd="0" presId="urn:microsoft.com/office/officeart/2005/8/layout/orgChart1"/>
    <dgm:cxn modelId="{243613C4-0D1F-49B2-9149-5AFB162FE167}" type="presOf" srcId="{3F15349E-613E-40C5-8723-906941352D0F}" destId="{9CBDBEE9-4F70-4E0D-B45E-6C498D6AA7BD}" srcOrd="0" destOrd="0" presId="urn:microsoft.com/office/officeart/2005/8/layout/orgChart1"/>
    <dgm:cxn modelId="{AB18670A-2931-443A-A107-B9AF7E3EE5EB}" type="presOf" srcId="{140B0F6A-C838-4E38-A691-E72A54A3AE78}" destId="{700E4FE9-E6BE-4EF2-97BA-232D572DEF7A}" srcOrd="1" destOrd="0" presId="urn:microsoft.com/office/officeart/2005/8/layout/orgChart1"/>
    <dgm:cxn modelId="{66CE63FC-68E8-424A-9320-3E99BC8A9C0E}" type="presOf" srcId="{CB745CAD-CFE1-4030-8EA5-FC28F1280BD5}" destId="{41E9E0E3-7463-482F-8BFF-17FF6D520DA2}" srcOrd="1" destOrd="0" presId="urn:microsoft.com/office/officeart/2005/8/layout/orgChart1"/>
    <dgm:cxn modelId="{9053D3A0-8233-4B40-A051-E21C6A5F6130}" type="presOf" srcId="{EC9DA01C-E210-459D-8B55-0BB71B3857AB}" destId="{5F121119-8379-4A14-AE94-7E614B8C8FC0}" srcOrd="0" destOrd="0" presId="urn:microsoft.com/office/officeart/2005/8/layout/orgChart1"/>
    <dgm:cxn modelId="{D0EA6180-D0B1-46F7-8A75-43012B33E385}" type="presOf" srcId="{E35C3DCE-DCDA-4309-99C8-5EE05345C4BE}" destId="{EB6FD183-2C79-4EB5-BC60-CA438BB60053}" srcOrd="0" destOrd="0" presId="urn:microsoft.com/office/officeart/2005/8/layout/orgChart1"/>
    <dgm:cxn modelId="{99DB63DC-761D-4CF7-9C37-63981F682FFF}" type="presOf" srcId="{B302BE80-C775-4865-9D0B-9CF9E9BDD52D}" destId="{C286E0A9-A1EC-461A-9B8E-F38410AA9C20}" srcOrd="1" destOrd="0" presId="urn:microsoft.com/office/officeart/2005/8/layout/orgChart1"/>
    <dgm:cxn modelId="{864CA8A7-CEF7-47FE-B617-54ED895D31B3}" type="presOf" srcId="{33237A5D-C1C0-4015-84F5-BA2FD188D414}" destId="{1D396692-8030-42F4-9E5D-A95A743CE70E}" srcOrd="0" destOrd="0" presId="urn:microsoft.com/office/officeart/2005/8/layout/orgChart1"/>
    <dgm:cxn modelId="{B5488DE1-5C57-4112-B4E1-851D8760746D}" type="presOf" srcId="{140B0F6A-C838-4E38-A691-E72A54A3AE78}" destId="{6ED90391-485F-4644-AE1D-C315F4505D93}" srcOrd="0" destOrd="0" presId="urn:microsoft.com/office/officeart/2005/8/layout/orgChart1"/>
    <dgm:cxn modelId="{57AFD740-A8E8-4A64-94CE-B241D5E08EDC}" type="presOf" srcId="{2A52AFAB-90BD-4DD6-BD2A-FE1080DAD7F3}" destId="{033C3830-B5E0-4660-80C9-63047E9F94CC}" srcOrd="0" destOrd="0" presId="urn:microsoft.com/office/officeart/2005/8/layout/orgChart1"/>
    <dgm:cxn modelId="{F097A709-2B75-4223-A34D-94F2A3773ADC}" type="presOf" srcId="{1514DF56-455D-4CCF-AFBA-2532B041214A}" destId="{8BB46430-AD5B-47D7-8EEA-1EF8CBCD8450}" srcOrd="0" destOrd="0" presId="urn:microsoft.com/office/officeart/2005/8/layout/orgChart1"/>
    <dgm:cxn modelId="{3B791E6E-8521-4751-9362-B2FB2C8FFFB5}" type="presOf" srcId="{4D254871-C3D7-423D-8813-E77729C8AA69}" destId="{9295DAF2-2B4B-4406-8179-6B9301E49665}" srcOrd="0" destOrd="0" presId="urn:microsoft.com/office/officeart/2005/8/layout/orgChart1"/>
    <dgm:cxn modelId="{DB96C239-9577-4166-BFB1-C051E42E5530}" srcId="{9262D435-2670-432E-91B6-D5267917FF99}" destId="{059CDBE7-B861-4E2D-A851-644F70D718F9}" srcOrd="5" destOrd="0" parTransId="{B1B5A3CB-1EA7-4727-97A7-CE1603F3EA3B}" sibTransId="{96B2C141-567E-40D8-B629-A5E1EF0E5E6D}"/>
    <dgm:cxn modelId="{4FB688E2-9825-41AB-BE3B-E5DE58EA8BF4}" type="presOf" srcId="{059CDBE7-B861-4E2D-A851-644F70D718F9}" destId="{48CEE4B9-F6EB-4DF0-B388-AE0F39DB672A}" srcOrd="1" destOrd="0" presId="urn:microsoft.com/office/officeart/2005/8/layout/orgChart1"/>
    <dgm:cxn modelId="{D95CABE7-4E8B-4808-AC80-0AF696BBC14D}" type="presOf" srcId="{33237A5D-C1C0-4015-84F5-BA2FD188D414}" destId="{433ABBA7-06F0-49FB-B0E2-50F7B8FA6E1C}" srcOrd="1" destOrd="0" presId="urn:microsoft.com/office/officeart/2005/8/layout/orgChart1"/>
    <dgm:cxn modelId="{7B1F2506-B1D0-443B-8CD4-3B46D5F0E885}" type="presOf" srcId="{B59E97FD-E917-48DF-89CA-74C86D9E3BCD}" destId="{F812B7E8-7B3C-4825-A76E-D92B1B5A9C1A}" srcOrd="0" destOrd="0" presId="urn:microsoft.com/office/officeart/2005/8/layout/orgChart1"/>
    <dgm:cxn modelId="{BC804EF1-FE77-4141-B03C-16AE7E166B58}" type="presOf" srcId="{059CDBE7-B861-4E2D-A851-644F70D718F9}" destId="{831FFF80-2353-42E4-AD6A-DDD0C8A27AF3}" srcOrd="0" destOrd="0" presId="urn:microsoft.com/office/officeart/2005/8/layout/orgChart1"/>
    <dgm:cxn modelId="{ED15312E-AF15-464F-961B-B1DCE006681A}" srcId="{9262D435-2670-432E-91B6-D5267917FF99}" destId="{00CACB6C-3C3D-4A98-BF69-51CBB3659CC3}" srcOrd="3" destOrd="0" parTransId="{2A52AFAB-90BD-4DD6-BD2A-FE1080DAD7F3}" sibTransId="{E6824D62-CF10-46FE-9397-F55D813A7711}"/>
    <dgm:cxn modelId="{B9C55314-5C96-47EE-877E-D23F287E116E}" srcId="{C41330A9-A806-483A-99BE-E56CF24DA879}" destId="{4D254871-C3D7-423D-8813-E77729C8AA69}" srcOrd="0" destOrd="0" parTransId="{8872E442-9C2B-4FCD-8EC1-9F0D3A6B70A0}" sibTransId="{5D19F03E-7096-4322-AB33-F788494DE984}"/>
    <dgm:cxn modelId="{88B8E08C-C97A-4C85-914B-A7EE5E6B3722}" type="presOf" srcId="{4C54F5DA-7DFD-4D07-9DA8-61263DB48CD0}" destId="{1ACD2583-F52C-4A72-9F51-8E7DC70A53E0}" srcOrd="0" destOrd="0" presId="urn:microsoft.com/office/officeart/2005/8/layout/orgChart1"/>
    <dgm:cxn modelId="{CD41D682-07C0-49A9-8D4F-2366C59A1EE6}" srcId="{90CFD9FA-5BE9-45BE-9C48-456E747AD222}" destId="{1514DF56-455D-4CCF-AFBA-2532B041214A}" srcOrd="0" destOrd="0" parTransId="{4E3E9882-2878-4156-B41C-880D16B034EB}" sibTransId="{E017F907-EB2E-41CD-AC45-DAD49814837E}"/>
    <dgm:cxn modelId="{80CA5CC1-608A-4671-B606-27E49BB97DE3}" type="presOf" srcId="{C41330A9-A806-483A-99BE-E56CF24DA879}" destId="{5079E387-8CFA-4EA8-855D-D6359492845B}" srcOrd="0" destOrd="0" presId="urn:microsoft.com/office/officeart/2005/8/layout/orgChart1"/>
    <dgm:cxn modelId="{2D65FB68-983A-4226-9F01-3F0EB75E7CCA}" type="presOf" srcId="{F30EE830-9116-4CF4-A05E-7FDF37A67783}" destId="{9D214F97-CF20-4728-9079-38389ADB16E1}" srcOrd="0" destOrd="0" presId="urn:microsoft.com/office/officeart/2005/8/layout/orgChart1"/>
    <dgm:cxn modelId="{E300054E-477F-47EA-9B22-634376053BEF}" srcId="{9262D435-2670-432E-91B6-D5267917FF99}" destId="{FC633AEA-ECDE-4C1A-B7C4-061E29A5B8E0}" srcOrd="4" destOrd="0" parTransId="{426F31B8-6AD1-4F24-887B-9665C17C76E9}" sibTransId="{62F69520-B3DB-44EC-84A2-333F2105EDD8}"/>
    <dgm:cxn modelId="{37460407-7B61-4FAA-B4F0-4F190ACAD16C}" type="presOf" srcId="{9262D435-2670-432E-91B6-D5267917FF99}" destId="{D634881D-FFF9-4C8C-B1C0-6D2874703C76}" srcOrd="0" destOrd="0" presId="urn:microsoft.com/office/officeart/2005/8/layout/orgChart1"/>
    <dgm:cxn modelId="{CA19AD7F-3862-43FE-BB63-A2215B4273EA}" type="presOf" srcId="{FC633AEA-ECDE-4C1A-B7C4-061E29A5B8E0}" destId="{2D542F31-A63F-4467-8843-CC95293983FD}" srcOrd="1" destOrd="0" presId="urn:microsoft.com/office/officeart/2005/8/layout/orgChart1"/>
    <dgm:cxn modelId="{E589FF2A-F4E1-4C83-AAA4-3FF4AA312885}" srcId="{90CFD9FA-5BE9-45BE-9C48-456E747AD222}" destId="{9262D435-2670-432E-91B6-D5267917FF99}" srcOrd="2" destOrd="0" parTransId="{E46DAFF7-74DA-4226-B681-A51A1871C835}" sibTransId="{48D19D28-39A1-4B38-9199-9E23525953B7}"/>
    <dgm:cxn modelId="{61CEE19D-3236-417C-A7FC-F5D3BF48AD5F}" type="presOf" srcId="{6067E42A-24F6-4096-883B-69C3E180CA0A}" destId="{AC6AF601-D7FF-4651-9963-AC710BF02098}" srcOrd="0" destOrd="0" presId="urn:microsoft.com/office/officeart/2005/8/layout/orgChart1"/>
    <dgm:cxn modelId="{D4DED0A2-4F23-4CD8-93BF-7730F94020BE}" type="presOf" srcId="{79A1E27E-0DBA-4EC4-B942-CE0DC24B95CC}" destId="{12FF3E34-5D6D-4912-93CF-FDC0561B1186}" srcOrd="0" destOrd="0" presId="urn:microsoft.com/office/officeart/2005/8/layout/orgChart1"/>
    <dgm:cxn modelId="{1277E823-0399-49CA-899C-99EAE6C03F93}" type="presOf" srcId="{D6715D78-23FB-4E89-8E94-9E158FF537B0}" destId="{20AE8478-8135-40FB-9ABA-84BBCF998E58}" srcOrd="0" destOrd="0" presId="urn:microsoft.com/office/officeart/2005/8/layout/orgChart1"/>
    <dgm:cxn modelId="{3A94A64A-B77B-4C41-987A-6B785FED68D8}" type="presParOf" srcId="{5079E387-8CFA-4EA8-855D-D6359492845B}" destId="{2C60FD5B-EBA2-4E21-9F09-66980142DD7D}" srcOrd="0" destOrd="0" presId="urn:microsoft.com/office/officeart/2005/8/layout/orgChart1"/>
    <dgm:cxn modelId="{78AB3893-D5A7-4C35-8959-763B6AD6A292}" type="presParOf" srcId="{2C60FD5B-EBA2-4E21-9F09-66980142DD7D}" destId="{6AFC0294-7F7B-40B3-8D8E-7622CEE8CE2D}" srcOrd="0" destOrd="0" presId="urn:microsoft.com/office/officeart/2005/8/layout/orgChart1"/>
    <dgm:cxn modelId="{568F0F13-5001-4E06-85C8-F7FB3358DC47}" type="presParOf" srcId="{6AFC0294-7F7B-40B3-8D8E-7622CEE8CE2D}" destId="{9295DAF2-2B4B-4406-8179-6B9301E49665}" srcOrd="0" destOrd="0" presId="urn:microsoft.com/office/officeart/2005/8/layout/orgChart1"/>
    <dgm:cxn modelId="{272A46A0-A0EB-4E4E-A6FB-8304C8D0AA7D}" type="presParOf" srcId="{6AFC0294-7F7B-40B3-8D8E-7622CEE8CE2D}" destId="{D70780E9-AE54-48CD-80B8-64C571416854}" srcOrd="1" destOrd="0" presId="urn:microsoft.com/office/officeart/2005/8/layout/orgChart1"/>
    <dgm:cxn modelId="{BD61B592-A25B-4C58-836F-9A874D6AF02A}" type="presParOf" srcId="{2C60FD5B-EBA2-4E21-9F09-66980142DD7D}" destId="{3602E000-0F61-43D5-94D0-9007C94FD209}" srcOrd="1" destOrd="0" presId="urn:microsoft.com/office/officeart/2005/8/layout/orgChart1"/>
    <dgm:cxn modelId="{5EDDDCB0-6C05-4944-BB2F-FEF8E5E312CB}" type="presParOf" srcId="{3602E000-0F61-43D5-94D0-9007C94FD209}" destId="{294AACDE-695B-497E-AF8E-FCD1FA472D8B}" srcOrd="0" destOrd="0" presId="urn:microsoft.com/office/officeart/2005/8/layout/orgChart1"/>
    <dgm:cxn modelId="{D01A48C1-B7A3-4C0E-998E-15E055AE253B}" type="presParOf" srcId="{3602E000-0F61-43D5-94D0-9007C94FD209}" destId="{D975C3C8-C131-4DB6-A94B-A4079D8A4E04}" srcOrd="1" destOrd="0" presId="urn:microsoft.com/office/officeart/2005/8/layout/orgChart1"/>
    <dgm:cxn modelId="{1C8E1450-71D5-4DFE-B893-33673FE46EBC}" type="presParOf" srcId="{D975C3C8-C131-4DB6-A94B-A4079D8A4E04}" destId="{D66727BA-D76B-4E77-A78A-A7A40F00FF27}" srcOrd="0" destOrd="0" presId="urn:microsoft.com/office/officeart/2005/8/layout/orgChart1"/>
    <dgm:cxn modelId="{325932CA-1F20-45F5-A0F7-A4A623167D1C}" type="presParOf" srcId="{D66727BA-D76B-4E77-A78A-A7A40F00FF27}" destId="{90BC166A-487F-4123-8423-DD115803C79A}" srcOrd="0" destOrd="0" presId="urn:microsoft.com/office/officeart/2005/8/layout/orgChart1"/>
    <dgm:cxn modelId="{160F8B41-5A0A-4101-BB01-1E7F1044D557}" type="presParOf" srcId="{D66727BA-D76B-4E77-A78A-A7A40F00FF27}" destId="{A83E32BD-544E-4474-8487-78667E84300A}" srcOrd="1" destOrd="0" presId="urn:microsoft.com/office/officeart/2005/8/layout/orgChart1"/>
    <dgm:cxn modelId="{74CB9400-005A-4678-9591-7A8E50F6FB79}" type="presParOf" srcId="{D975C3C8-C131-4DB6-A94B-A4079D8A4E04}" destId="{BB858632-E8B5-441E-A86B-1092008262EA}" srcOrd="1" destOrd="0" presId="urn:microsoft.com/office/officeart/2005/8/layout/orgChart1"/>
    <dgm:cxn modelId="{0C89F5A1-9FDB-4AB6-A066-D3F45C3D5F65}" type="presParOf" srcId="{BB858632-E8B5-441E-A86B-1092008262EA}" destId="{D0A2262C-7C97-44B6-BBEF-0E87A8E1AFCA}" srcOrd="0" destOrd="0" presId="urn:microsoft.com/office/officeart/2005/8/layout/orgChart1"/>
    <dgm:cxn modelId="{17B136E9-ED96-4BD8-80DE-581EE53B5279}" type="presParOf" srcId="{BB858632-E8B5-441E-A86B-1092008262EA}" destId="{83D335DE-CE25-4BFE-A9BC-A8580E657328}" srcOrd="1" destOrd="0" presId="urn:microsoft.com/office/officeart/2005/8/layout/orgChart1"/>
    <dgm:cxn modelId="{8813F4F0-FC81-43B9-872B-E2BAD61E0295}" type="presParOf" srcId="{83D335DE-CE25-4BFE-A9BC-A8580E657328}" destId="{E4490F27-8905-450B-B46D-C10A7243098F}" srcOrd="0" destOrd="0" presId="urn:microsoft.com/office/officeart/2005/8/layout/orgChart1"/>
    <dgm:cxn modelId="{519B6472-01A3-4C2A-9037-0DFC6F450BD6}" type="presParOf" srcId="{E4490F27-8905-450B-B46D-C10A7243098F}" destId="{8BB46430-AD5B-47D7-8EEA-1EF8CBCD8450}" srcOrd="0" destOrd="0" presId="urn:microsoft.com/office/officeart/2005/8/layout/orgChart1"/>
    <dgm:cxn modelId="{10E8ECAB-A7B1-4816-9E2A-4AA8E0FB86F6}" type="presParOf" srcId="{E4490F27-8905-450B-B46D-C10A7243098F}" destId="{97C03AAC-E3B7-4A4A-9AFC-686B62E4CF01}" srcOrd="1" destOrd="0" presId="urn:microsoft.com/office/officeart/2005/8/layout/orgChart1"/>
    <dgm:cxn modelId="{5008D25A-29FF-41FF-B132-DB68C19445DC}" type="presParOf" srcId="{83D335DE-CE25-4BFE-A9BC-A8580E657328}" destId="{CADF9409-3AB7-4710-9DAD-86B3C5FD148F}" srcOrd="1" destOrd="0" presId="urn:microsoft.com/office/officeart/2005/8/layout/orgChart1"/>
    <dgm:cxn modelId="{3C56FD6A-EE93-44D8-98BD-B72B8988BCB2}" type="presParOf" srcId="{CADF9409-3AB7-4710-9DAD-86B3C5FD148F}" destId="{9CBDBEE9-4F70-4E0D-B45E-6C498D6AA7BD}" srcOrd="0" destOrd="0" presId="urn:microsoft.com/office/officeart/2005/8/layout/orgChart1"/>
    <dgm:cxn modelId="{753E06F4-AF5C-450C-AF3F-7A4E12397E99}" type="presParOf" srcId="{CADF9409-3AB7-4710-9DAD-86B3C5FD148F}" destId="{3CCA1C28-1206-477B-AA84-4DFCDB5DCE24}" srcOrd="1" destOrd="0" presId="urn:microsoft.com/office/officeart/2005/8/layout/orgChart1"/>
    <dgm:cxn modelId="{A2D3DA2C-272D-4B58-883A-5554A25F418A}" type="presParOf" srcId="{3CCA1C28-1206-477B-AA84-4DFCDB5DCE24}" destId="{7B756016-48D1-4930-87C3-0CD5067BD15E}" srcOrd="0" destOrd="0" presId="urn:microsoft.com/office/officeart/2005/8/layout/orgChart1"/>
    <dgm:cxn modelId="{8EC958FA-2387-4060-AC88-3ADCC412F541}" type="presParOf" srcId="{7B756016-48D1-4930-87C3-0CD5067BD15E}" destId="{4738CE63-18EC-4976-AE90-4BC38C38BC84}" srcOrd="0" destOrd="0" presId="urn:microsoft.com/office/officeart/2005/8/layout/orgChart1"/>
    <dgm:cxn modelId="{15271C4F-813B-46B4-86E7-D6192C291DF5}" type="presParOf" srcId="{7B756016-48D1-4930-87C3-0CD5067BD15E}" destId="{41E9E0E3-7463-482F-8BFF-17FF6D520DA2}" srcOrd="1" destOrd="0" presId="urn:microsoft.com/office/officeart/2005/8/layout/orgChart1"/>
    <dgm:cxn modelId="{F1DC086A-45B9-4FB9-B7D1-7EC3999B7372}" type="presParOf" srcId="{3CCA1C28-1206-477B-AA84-4DFCDB5DCE24}" destId="{20081B66-ABEF-46B9-AA94-808FE7EF6A29}" srcOrd="1" destOrd="0" presId="urn:microsoft.com/office/officeart/2005/8/layout/orgChart1"/>
    <dgm:cxn modelId="{AF13FB73-1764-4A75-A82C-0EBA72AEB573}" type="presParOf" srcId="{3CCA1C28-1206-477B-AA84-4DFCDB5DCE24}" destId="{1BCCCED2-6184-4D5A-A5C3-8CE870CDB9EB}" srcOrd="2" destOrd="0" presId="urn:microsoft.com/office/officeart/2005/8/layout/orgChart1"/>
    <dgm:cxn modelId="{F2C8CCC7-3E06-4EEF-9925-C34C692E216F}" type="presParOf" srcId="{83D335DE-CE25-4BFE-A9BC-A8580E657328}" destId="{5A077B99-5572-45C4-9452-A1DEC74B7778}" srcOrd="2" destOrd="0" presId="urn:microsoft.com/office/officeart/2005/8/layout/orgChart1"/>
    <dgm:cxn modelId="{4ABE02D0-F743-4182-BF78-867A571BF91C}" type="presParOf" srcId="{BB858632-E8B5-441E-A86B-1092008262EA}" destId="{0C71FDA5-6690-4A37-AC28-68818EDC1B6F}" srcOrd="2" destOrd="0" presId="urn:microsoft.com/office/officeart/2005/8/layout/orgChart1"/>
    <dgm:cxn modelId="{EDCB944B-2BF4-4F90-8ACC-6016260D345E}" type="presParOf" srcId="{BB858632-E8B5-441E-A86B-1092008262EA}" destId="{BD5C1466-9B1D-49E8-98B2-813B3E2114A0}" srcOrd="3" destOrd="0" presId="urn:microsoft.com/office/officeart/2005/8/layout/orgChart1"/>
    <dgm:cxn modelId="{6780BE19-9443-4AFB-A190-B9B28CCF8F78}" type="presParOf" srcId="{BD5C1466-9B1D-49E8-98B2-813B3E2114A0}" destId="{CCD4E551-F57A-4EF8-AD6B-7CD57E225C28}" srcOrd="0" destOrd="0" presId="urn:microsoft.com/office/officeart/2005/8/layout/orgChart1"/>
    <dgm:cxn modelId="{51910971-C278-4D19-9C3C-A62AE526B233}" type="presParOf" srcId="{CCD4E551-F57A-4EF8-AD6B-7CD57E225C28}" destId="{6ED90391-485F-4644-AE1D-C315F4505D93}" srcOrd="0" destOrd="0" presId="urn:microsoft.com/office/officeart/2005/8/layout/orgChart1"/>
    <dgm:cxn modelId="{99702FC0-A0F4-41D5-BF7F-12F793632FE4}" type="presParOf" srcId="{CCD4E551-F57A-4EF8-AD6B-7CD57E225C28}" destId="{700E4FE9-E6BE-4EF2-97BA-232D572DEF7A}" srcOrd="1" destOrd="0" presId="urn:microsoft.com/office/officeart/2005/8/layout/orgChart1"/>
    <dgm:cxn modelId="{46BD73BF-3BDC-4A76-9592-DA5CD6DF6CCD}" type="presParOf" srcId="{BD5C1466-9B1D-49E8-98B2-813B3E2114A0}" destId="{67A39058-6DF3-46C1-BC6F-DEEBD43D7922}" srcOrd="1" destOrd="0" presId="urn:microsoft.com/office/officeart/2005/8/layout/orgChart1"/>
    <dgm:cxn modelId="{393D4390-E178-4E9A-B4C4-54C556BBAB34}" type="presParOf" srcId="{67A39058-6DF3-46C1-BC6F-DEEBD43D7922}" destId="{6243A294-6ABB-4381-8959-96316A59D0E1}" srcOrd="0" destOrd="0" presId="urn:microsoft.com/office/officeart/2005/8/layout/orgChart1"/>
    <dgm:cxn modelId="{D5107F1B-609B-4707-ACB8-38219A8A1B02}" type="presParOf" srcId="{67A39058-6DF3-46C1-BC6F-DEEBD43D7922}" destId="{760B7A58-70F8-4BDD-975C-2D4359139DDD}" srcOrd="1" destOrd="0" presId="urn:microsoft.com/office/officeart/2005/8/layout/orgChart1"/>
    <dgm:cxn modelId="{97CCCA5D-E222-48D9-A0EE-8B685EF1C1A3}" type="presParOf" srcId="{760B7A58-70F8-4BDD-975C-2D4359139DDD}" destId="{B862B254-5C24-4182-8925-1078D89BF4A0}" srcOrd="0" destOrd="0" presId="urn:microsoft.com/office/officeart/2005/8/layout/orgChart1"/>
    <dgm:cxn modelId="{DB1071B8-F426-49DD-9D3B-D17B58A485C6}" type="presParOf" srcId="{B862B254-5C24-4182-8925-1078D89BF4A0}" destId="{873E2109-8472-4C59-8D49-B31A9155C044}" srcOrd="0" destOrd="0" presId="urn:microsoft.com/office/officeart/2005/8/layout/orgChart1"/>
    <dgm:cxn modelId="{A31CFAFD-C3F0-40AD-B177-363404B7971C}" type="presParOf" srcId="{B862B254-5C24-4182-8925-1078D89BF4A0}" destId="{D7AA64E5-3882-4938-A918-5C5D06FFC138}" srcOrd="1" destOrd="0" presId="urn:microsoft.com/office/officeart/2005/8/layout/orgChart1"/>
    <dgm:cxn modelId="{DA192D1C-1576-4A79-B2DB-7F4D78A3FDBF}" type="presParOf" srcId="{760B7A58-70F8-4BDD-975C-2D4359139DDD}" destId="{BEBCD52E-96EA-4917-B598-573599435AC0}" srcOrd="1" destOrd="0" presId="urn:microsoft.com/office/officeart/2005/8/layout/orgChart1"/>
    <dgm:cxn modelId="{534588A8-1DD4-4456-9114-10B26A8475A5}" type="presParOf" srcId="{760B7A58-70F8-4BDD-975C-2D4359139DDD}" destId="{649443F7-DB26-4D39-8691-BDDA625960DC}" srcOrd="2" destOrd="0" presId="urn:microsoft.com/office/officeart/2005/8/layout/orgChart1"/>
    <dgm:cxn modelId="{BD4A559B-0DC9-4556-966F-72A6C6F2714D}" type="presParOf" srcId="{67A39058-6DF3-46C1-BC6F-DEEBD43D7922}" destId="{6109BBF1-759B-4FF0-9DF9-A13CEF9660C5}" srcOrd="2" destOrd="0" presId="urn:microsoft.com/office/officeart/2005/8/layout/orgChart1"/>
    <dgm:cxn modelId="{4A21423E-BAC9-47D1-A9AA-DAB54A9C4BE7}" type="presParOf" srcId="{67A39058-6DF3-46C1-BC6F-DEEBD43D7922}" destId="{378AA46B-5403-497C-B53F-C0D1EF55EC10}" srcOrd="3" destOrd="0" presId="urn:microsoft.com/office/officeart/2005/8/layout/orgChart1"/>
    <dgm:cxn modelId="{9CB28283-0086-450B-88DF-4AE8B9CB970E}" type="presParOf" srcId="{378AA46B-5403-497C-B53F-C0D1EF55EC10}" destId="{64F5276D-3786-477C-8FAA-47B5F9525DE0}" srcOrd="0" destOrd="0" presId="urn:microsoft.com/office/officeart/2005/8/layout/orgChart1"/>
    <dgm:cxn modelId="{D69AFF11-4A50-424A-BDB2-47EEB7BFF98F}" type="presParOf" srcId="{64F5276D-3786-477C-8FAA-47B5F9525DE0}" destId="{8C395B7D-5E5E-46E5-BC7D-2FA86F4A595A}" srcOrd="0" destOrd="0" presId="urn:microsoft.com/office/officeart/2005/8/layout/orgChart1"/>
    <dgm:cxn modelId="{0190A9F4-187A-4C84-9713-2C107656412D}" type="presParOf" srcId="{64F5276D-3786-477C-8FAA-47B5F9525DE0}" destId="{C286E0A9-A1EC-461A-9B8E-F38410AA9C20}" srcOrd="1" destOrd="0" presId="urn:microsoft.com/office/officeart/2005/8/layout/orgChart1"/>
    <dgm:cxn modelId="{EB676A04-3BE0-42B0-8A34-AD8D79514464}" type="presParOf" srcId="{378AA46B-5403-497C-B53F-C0D1EF55EC10}" destId="{34BF44A5-500D-4B7B-A40A-C8EBBC43F3FC}" srcOrd="1" destOrd="0" presId="urn:microsoft.com/office/officeart/2005/8/layout/orgChart1"/>
    <dgm:cxn modelId="{636D2D6C-BFB8-4515-BD40-D86BAD8131DD}" type="presParOf" srcId="{378AA46B-5403-497C-B53F-C0D1EF55EC10}" destId="{93C31ABA-0B90-4CC8-B96E-6AE455DC088D}" srcOrd="2" destOrd="0" presId="urn:microsoft.com/office/officeart/2005/8/layout/orgChart1"/>
    <dgm:cxn modelId="{29311C14-1B6A-44D7-A235-22478841560C}" type="presParOf" srcId="{67A39058-6DF3-46C1-BC6F-DEEBD43D7922}" destId="{0924678B-B452-4739-8D91-CA02E3EAA864}" srcOrd="4" destOrd="0" presId="urn:microsoft.com/office/officeart/2005/8/layout/orgChart1"/>
    <dgm:cxn modelId="{535906A1-EE7A-4F24-AF7C-12CB218C93E2}" type="presParOf" srcId="{67A39058-6DF3-46C1-BC6F-DEEBD43D7922}" destId="{1E33971E-A5FA-4A81-8D54-EB08CDC49FBE}" srcOrd="5" destOrd="0" presId="urn:microsoft.com/office/officeart/2005/8/layout/orgChart1"/>
    <dgm:cxn modelId="{1B84E870-EBA3-4016-9077-DEC7C811D731}" type="presParOf" srcId="{1E33971E-A5FA-4A81-8D54-EB08CDC49FBE}" destId="{BFFF86AD-3FEE-42AB-809F-D7CB7A7C6E88}" srcOrd="0" destOrd="0" presId="urn:microsoft.com/office/officeart/2005/8/layout/orgChart1"/>
    <dgm:cxn modelId="{72330032-84ED-445B-9344-ACF402757CD4}" type="presParOf" srcId="{BFFF86AD-3FEE-42AB-809F-D7CB7A7C6E88}" destId="{1D396692-8030-42F4-9E5D-A95A743CE70E}" srcOrd="0" destOrd="0" presId="urn:microsoft.com/office/officeart/2005/8/layout/orgChart1"/>
    <dgm:cxn modelId="{816CF2D2-728A-4DB0-89D7-B1C5DF8DBCF6}" type="presParOf" srcId="{BFFF86AD-3FEE-42AB-809F-D7CB7A7C6E88}" destId="{433ABBA7-06F0-49FB-B0E2-50F7B8FA6E1C}" srcOrd="1" destOrd="0" presId="urn:microsoft.com/office/officeart/2005/8/layout/orgChart1"/>
    <dgm:cxn modelId="{0BF28D5B-5739-4860-B331-DF4C3EE6523A}" type="presParOf" srcId="{1E33971E-A5FA-4A81-8D54-EB08CDC49FBE}" destId="{642AB8A7-A8D5-4F8F-85ED-E031AFD4ACEB}" srcOrd="1" destOrd="0" presId="urn:microsoft.com/office/officeart/2005/8/layout/orgChart1"/>
    <dgm:cxn modelId="{746F2B20-FD31-436A-90BB-9591B5444CF4}" type="presParOf" srcId="{1E33971E-A5FA-4A81-8D54-EB08CDC49FBE}" destId="{C70B4AA2-BCA3-4146-A797-ED1FD5682C95}" srcOrd="2" destOrd="0" presId="urn:microsoft.com/office/officeart/2005/8/layout/orgChart1"/>
    <dgm:cxn modelId="{AA71E9CB-C62E-4517-82EA-BAE48C0AE46C}" type="presParOf" srcId="{67A39058-6DF3-46C1-BC6F-DEEBD43D7922}" destId="{BC592013-7145-444F-B578-667694F168A9}" srcOrd="6" destOrd="0" presId="urn:microsoft.com/office/officeart/2005/8/layout/orgChart1"/>
    <dgm:cxn modelId="{A4B72FDC-F2E8-4268-800F-4F51F36D8EC9}" type="presParOf" srcId="{67A39058-6DF3-46C1-BC6F-DEEBD43D7922}" destId="{0E064A5A-0903-49EE-95C6-D1F4108631ED}" srcOrd="7" destOrd="0" presId="urn:microsoft.com/office/officeart/2005/8/layout/orgChart1"/>
    <dgm:cxn modelId="{811A209A-3456-418B-AD93-D61187AFC589}" type="presParOf" srcId="{0E064A5A-0903-49EE-95C6-D1F4108631ED}" destId="{CFB3ECA0-C965-4FAF-931F-72ACE166D64B}" srcOrd="0" destOrd="0" presId="urn:microsoft.com/office/officeart/2005/8/layout/orgChart1"/>
    <dgm:cxn modelId="{DF3A482A-1F55-4A25-A810-EC775A692189}" type="presParOf" srcId="{CFB3ECA0-C965-4FAF-931F-72ACE166D64B}" destId="{ED209F06-827B-45D7-9870-74C75B8F6134}" srcOrd="0" destOrd="0" presId="urn:microsoft.com/office/officeart/2005/8/layout/orgChart1"/>
    <dgm:cxn modelId="{0BA9F116-2B05-468F-8707-CE1EDE436DF1}" type="presParOf" srcId="{CFB3ECA0-C965-4FAF-931F-72ACE166D64B}" destId="{597634C0-5358-4D2C-A8A5-76F6EB5D6825}" srcOrd="1" destOrd="0" presId="urn:microsoft.com/office/officeart/2005/8/layout/orgChart1"/>
    <dgm:cxn modelId="{EB9C96B4-49CE-4387-8937-507C3AA848AB}" type="presParOf" srcId="{0E064A5A-0903-49EE-95C6-D1F4108631ED}" destId="{DB686B2F-FEAB-422E-8D5B-747AFE30EFEA}" srcOrd="1" destOrd="0" presId="urn:microsoft.com/office/officeart/2005/8/layout/orgChart1"/>
    <dgm:cxn modelId="{1A39DB3A-213A-4A35-908B-14526E890952}" type="presParOf" srcId="{0E064A5A-0903-49EE-95C6-D1F4108631ED}" destId="{D3463519-6258-478F-B7C1-417103676AC2}" srcOrd="2" destOrd="0" presId="urn:microsoft.com/office/officeart/2005/8/layout/orgChart1"/>
    <dgm:cxn modelId="{6689BB92-3CE0-4E04-88E2-C12986826BAF}" type="presParOf" srcId="{67A39058-6DF3-46C1-BC6F-DEEBD43D7922}" destId="{0B89359F-6025-4611-8EFF-D5A0304F3E75}" srcOrd="8" destOrd="0" presId="urn:microsoft.com/office/officeart/2005/8/layout/orgChart1"/>
    <dgm:cxn modelId="{FDBEC467-25FB-4A64-BBCD-45C6971640D8}" type="presParOf" srcId="{67A39058-6DF3-46C1-BC6F-DEEBD43D7922}" destId="{9625083D-BDE7-4A66-B40C-10441FBA387E}" srcOrd="9" destOrd="0" presId="urn:microsoft.com/office/officeart/2005/8/layout/orgChart1"/>
    <dgm:cxn modelId="{7CFF6549-8BFA-48AA-90FD-8560FC485E80}" type="presParOf" srcId="{9625083D-BDE7-4A66-B40C-10441FBA387E}" destId="{BB611954-9003-4CC5-8529-C7B9031488A4}" srcOrd="0" destOrd="0" presId="urn:microsoft.com/office/officeart/2005/8/layout/orgChart1"/>
    <dgm:cxn modelId="{26DD848B-0A59-4276-8BD4-97A535973F2C}" type="presParOf" srcId="{BB611954-9003-4CC5-8529-C7B9031488A4}" destId="{9D214F97-CF20-4728-9079-38389ADB16E1}" srcOrd="0" destOrd="0" presId="urn:microsoft.com/office/officeart/2005/8/layout/orgChart1"/>
    <dgm:cxn modelId="{BBE89E32-F7E8-44FF-B91F-0F50B2848609}" type="presParOf" srcId="{BB611954-9003-4CC5-8529-C7B9031488A4}" destId="{65807290-1F94-4C1D-965F-B1AE0628FB84}" srcOrd="1" destOrd="0" presId="urn:microsoft.com/office/officeart/2005/8/layout/orgChart1"/>
    <dgm:cxn modelId="{EAB8E1F4-0855-4192-82CE-4BC92B1881A1}" type="presParOf" srcId="{9625083D-BDE7-4A66-B40C-10441FBA387E}" destId="{35638E73-BDDC-4EC3-B5CC-34DB3DFD8E13}" srcOrd="1" destOrd="0" presId="urn:microsoft.com/office/officeart/2005/8/layout/orgChart1"/>
    <dgm:cxn modelId="{413C3CB7-E5FF-43B0-9F6B-A6218C4C71D9}" type="presParOf" srcId="{9625083D-BDE7-4A66-B40C-10441FBA387E}" destId="{1E5D46FC-EF34-4E3B-8047-421316CFA35E}" srcOrd="2" destOrd="0" presId="urn:microsoft.com/office/officeart/2005/8/layout/orgChart1"/>
    <dgm:cxn modelId="{F4A81C1D-1F72-46F5-B075-5D72F3B20574}" type="presParOf" srcId="{BD5C1466-9B1D-49E8-98B2-813B3E2114A0}" destId="{3D0CFDF7-134B-43E4-8F9A-7519DA124612}" srcOrd="2" destOrd="0" presId="urn:microsoft.com/office/officeart/2005/8/layout/orgChart1"/>
    <dgm:cxn modelId="{81C265BD-5FE7-49B4-8609-B661BA5C3856}" type="presParOf" srcId="{BB858632-E8B5-441E-A86B-1092008262EA}" destId="{6B6E0C2A-7635-4A98-A393-BA1AAD7754FA}" srcOrd="4" destOrd="0" presId="urn:microsoft.com/office/officeart/2005/8/layout/orgChart1"/>
    <dgm:cxn modelId="{419EA933-27BF-4852-B106-38C23B462D9A}" type="presParOf" srcId="{BB858632-E8B5-441E-A86B-1092008262EA}" destId="{66B8E332-5118-48EC-8D8F-6875B96459DD}" srcOrd="5" destOrd="0" presId="urn:microsoft.com/office/officeart/2005/8/layout/orgChart1"/>
    <dgm:cxn modelId="{E5EE7C53-6AF8-4124-90BC-8E1C7BB89107}" type="presParOf" srcId="{66B8E332-5118-48EC-8D8F-6875B96459DD}" destId="{BB5F894C-EB31-44CF-BA05-130168AEA527}" srcOrd="0" destOrd="0" presId="urn:microsoft.com/office/officeart/2005/8/layout/orgChart1"/>
    <dgm:cxn modelId="{8A6F2B07-1455-4CCF-9ECA-0E1FEC14E231}" type="presParOf" srcId="{BB5F894C-EB31-44CF-BA05-130168AEA527}" destId="{D634881D-FFF9-4C8C-B1C0-6D2874703C76}" srcOrd="0" destOrd="0" presId="urn:microsoft.com/office/officeart/2005/8/layout/orgChart1"/>
    <dgm:cxn modelId="{3893B521-19B0-446A-BDEE-A0BD6F037F00}" type="presParOf" srcId="{BB5F894C-EB31-44CF-BA05-130168AEA527}" destId="{82F19EF5-B75E-4C4A-B717-20087081DD57}" srcOrd="1" destOrd="0" presId="urn:microsoft.com/office/officeart/2005/8/layout/orgChart1"/>
    <dgm:cxn modelId="{16EB112E-4F4A-422F-84E1-7FF1410695FC}" type="presParOf" srcId="{66B8E332-5118-48EC-8D8F-6875B96459DD}" destId="{512D1CB9-2F61-49FF-BEA9-B4B4A9DFBFD8}" srcOrd="1" destOrd="0" presId="urn:microsoft.com/office/officeart/2005/8/layout/orgChart1"/>
    <dgm:cxn modelId="{EE1D2BAA-064F-403D-9EBC-E1C417301927}" type="presParOf" srcId="{512D1CB9-2F61-49FF-BEA9-B4B4A9DFBFD8}" destId="{20AE8478-8135-40FB-9ABA-84BBCF998E58}" srcOrd="0" destOrd="0" presId="urn:microsoft.com/office/officeart/2005/8/layout/orgChart1"/>
    <dgm:cxn modelId="{8BCF7FCD-C69A-4DCA-BF31-52CF78A24184}" type="presParOf" srcId="{512D1CB9-2F61-49FF-BEA9-B4B4A9DFBFD8}" destId="{7300FF5C-C18A-4286-9FD9-A9734EEABAEB}" srcOrd="1" destOrd="0" presId="urn:microsoft.com/office/officeart/2005/8/layout/orgChart1"/>
    <dgm:cxn modelId="{F75F4745-C840-4B71-924D-EFD5093932BC}" type="presParOf" srcId="{7300FF5C-C18A-4286-9FD9-A9734EEABAEB}" destId="{884ACB57-1FAE-496C-97C3-0DA862836AFC}" srcOrd="0" destOrd="0" presId="urn:microsoft.com/office/officeart/2005/8/layout/orgChart1"/>
    <dgm:cxn modelId="{8BAB7D2B-F7CF-44D5-9184-016B24698A4B}" type="presParOf" srcId="{884ACB57-1FAE-496C-97C3-0DA862836AFC}" destId="{12FF3E34-5D6D-4912-93CF-FDC0561B1186}" srcOrd="0" destOrd="0" presId="urn:microsoft.com/office/officeart/2005/8/layout/orgChart1"/>
    <dgm:cxn modelId="{308E6409-FF7B-4179-A901-EB9C2990A50E}" type="presParOf" srcId="{884ACB57-1FAE-496C-97C3-0DA862836AFC}" destId="{A33CF06D-48C2-449F-9A0F-F11941922211}" srcOrd="1" destOrd="0" presId="urn:microsoft.com/office/officeart/2005/8/layout/orgChart1"/>
    <dgm:cxn modelId="{6B5857BB-D705-4673-A837-2E25ECBD9F43}" type="presParOf" srcId="{7300FF5C-C18A-4286-9FD9-A9734EEABAEB}" destId="{02059B26-57BD-48C9-BCC7-5ACD17B1D2D0}" srcOrd="1" destOrd="0" presId="urn:microsoft.com/office/officeart/2005/8/layout/orgChart1"/>
    <dgm:cxn modelId="{283D70C6-3EC3-410D-BFA5-8435A8E475AC}" type="presParOf" srcId="{7300FF5C-C18A-4286-9FD9-A9734EEABAEB}" destId="{6670E1B2-CA6F-4429-B148-2BB39A2DC155}" srcOrd="2" destOrd="0" presId="urn:microsoft.com/office/officeart/2005/8/layout/orgChart1"/>
    <dgm:cxn modelId="{452B3514-4001-4791-B8A7-7D2C7582BDE9}" type="presParOf" srcId="{512D1CB9-2F61-49FF-BEA9-B4B4A9DFBFD8}" destId="{1ACD2583-F52C-4A72-9F51-8E7DC70A53E0}" srcOrd="2" destOrd="0" presId="urn:microsoft.com/office/officeart/2005/8/layout/orgChart1"/>
    <dgm:cxn modelId="{73B5553C-2EDE-423F-9CCA-4060919BCCE0}" type="presParOf" srcId="{512D1CB9-2F61-49FF-BEA9-B4B4A9DFBFD8}" destId="{310FF791-B760-406A-A056-CE2835167101}" srcOrd="3" destOrd="0" presId="urn:microsoft.com/office/officeart/2005/8/layout/orgChart1"/>
    <dgm:cxn modelId="{285AF807-1181-4662-95E9-D60DD423DA10}" type="presParOf" srcId="{310FF791-B760-406A-A056-CE2835167101}" destId="{F124F3E2-7C0E-4A87-8138-5DDBC86215E1}" srcOrd="0" destOrd="0" presId="urn:microsoft.com/office/officeart/2005/8/layout/orgChart1"/>
    <dgm:cxn modelId="{C54C2187-4367-481E-8DF8-63A64F0A20D4}" type="presParOf" srcId="{F124F3E2-7C0E-4A87-8138-5DDBC86215E1}" destId="{09FEDF5F-B9FE-4FFA-BE6F-7CBBF8EC949E}" srcOrd="0" destOrd="0" presId="urn:microsoft.com/office/officeart/2005/8/layout/orgChart1"/>
    <dgm:cxn modelId="{B1A2B4EB-60FD-4EC1-BEA2-5F21BD088D94}" type="presParOf" srcId="{F124F3E2-7C0E-4A87-8138-5DDBC86215E1}" destId="{44E69A2B-79FB-4F42-B5C2-ECD99E6417AB}" srcOrd="1" destOrd="0" presId="urn:microsoft.com/office/officeart/2005/8/layout/orgChart1"/>
    <dgm:cxn modelId="{D731DED7-3931-423C-ACE5-AA7284DA4FFF}" type="presParOf" srcId="{310FF791-B760-406A-A056-CE2835167101}" destId="{FCD39CA0-B2D0-478B-9BB2-137D39D936C8}" srcOrd="1" destOrd="0" presId="urn:microsoft.com/office/officeart/2005/8/layout/orgChart1"/>
    <dgm:cxn modelId="{3108B15B-22DD-43FC-92C5-6D7AD0D5AE50}" type="presParOf" srcId="{310FF791-B760-406A-A056-CE2835167101}" destId="{D8FDE850-101F-4A19-8812-8D1749460269}" srcOrd="2" destOrd="0" presId="urn:microsoft.com/office/officeart/2005/8/layout/orgChart1"/>
    <dgm:cxn modelId="{1312415C-E0FB-4FDD-A2BB-A1E0E15F3A2E}" type="presParOf" srcId="{512D1CB9-2F61-49FF-BEA9-B4B4A9DFBFD8}" destId="{AC6AF601-D7FF-4651-9963-AC710BF02098}" srcOrd="4" destOrd="0" presId="urn:microsoft.com/office/officeart/2005/8/layout/orgChart1"/>
    <dgm:cxn modelId="{F1011D89-AD9B-46B8-9B40-7A57FD3DCA3C}" type="presParOf" srcId="{512D1CB9-2F61-49FF-BEA9-B4B4A9DFBFD8}" destId="{7C7F15C7-415B-4F21-AA22-1C6415998806}" srcOrd="5" destOrd="0" presId="urn:microsoft.com/office/officeart/2005/8/layout/orgChart1"/>
    <dgm:cxn modelId="{816F177D-651B-4963-B765-13249E565245}" type="presParOf" srcId="{7C7F15C7-415B-4F21-AA22-1C6415998806}" destId="{6CAAFEF5-344C-4056-A087-10DC3F55BF81}" srcOrd="0" destOrd="0" presId="urn:microsoft.com/office/officeart/2005/8/layout/orgChart1"/>
    <dgm:cxn modelId="{BEC29CC4-D5B9-47F0-B818-42CDA5837A78}" type="presParOf" srcId="{6CAAFEF5-344C-4056-A087-10DC3F55BF81}" destId="{EB6FD183-2C79-4EB5-BC60-CA438BB60053}" srcOrd="0" destOrd="0" presId="urn:microsoft.com/office/officeart/2005/8/layout/orgChart1"/>
    <dgm:cxn modelId="{E7112ACF-38C7-49BF-A141-A3AD487BED53}" type="presParOf" srcId="{6CAAFEF5-344C-4056-A087-10DC3F55BF81}" destId="{83B53507-585F-4420-9C14-09B37E074CD3}" srcOrd="1" destOrd="0" presId="urn:microsoft.com/office/officeart/2005/8/layout/orgChart1"/>
    <dgm:cxn modelId="{19E64F1A-2583-4E4F-B2C2-0660CBDA3379}" type="presParOf" srcId="{7C7F15C7-415B-4F21-AA22-1C6415998806}" destId="{18ABE7CA-39D5-4217-B1E0-DDDE4EA89703}" srcOrd="1" destOrd="0" presId="urn:microsoft.com/office/officeart/2005/8/layout/orgChart1"/>
    <dgm:cxn modelId="{D59DDC72-7F03-4AB5-9E30-12D3F8F0B290}" type="presParOf" srcId="{7C7F15C7-415B-4F21-AA22-1C6415998806}" destId="{3DF24375-C403-431F-8C6E-CF8B2395C74C}" srcOrd="2" destOrd="0" presId="urn:microsoft.com/office/officeart/2005/8/layout/orgChart1"/>
    <dgm:cxn modelId="{D16859C1-C54E-4559-91E0-4901AF9DE934}" type="presParOf" srcId="{512D1CB9-2F61-49FF-BEA9-B4B4A9DFBFD8}" destId="{033C3830-B5E0-4660-80C9-63047E9F94CC}" srcOrd="6" destOrd="0" presId="urn:microsoft.com/office/officeart/2005/8/layout/orgChart1"/>
    <dgm:cxn modelId="{7F2F5B86-5BEB-41A7-8693-86A597A4D779}" type="presParOf" srcId="{512D1CB9-2F61-49FF-BEA9-B4B4A9DFBFD8}" destId="{015EFAC4-CC9D-4F46-BC20-669C1D1404BE}" srcOrd="7" destOrd="0" presId="urn:microsoft.com/office/officeart/2005/8/layout/orgChart1"/>
    <dgm:cxn modelId="{117A68C6-EAD2-427E-8391-ECD7BF3F69B2}" type="presParOf" srcId="{015EFAC4-CC9D-4F46-BC20-669C1D1404BE}" destId="{2518876E-115B-4447-A68F-AAE99B4B6510}" srcOrd="0" destOrd="0" presId="urn:microsoft.com/office/officeart/2005/8/layout/orgChart1"/>
    <dgm:cxn modelId="{F8635E38-A111-4453-BD7B-1D69A7385C74}" type="presParOf" srcId="{2518876E-115B-4447-A68F-AAE99B4B6510}" destId="{450F3874-6B39-4385-B5D3-95B183F9BDFD}" srcOrd="0" destOrd="0" presId="urn:microsoft.com/office/officeart/2005/8/layout/orgChart1"/>
    <dgm:cxn modelId="{3BF830AB-59E9-4946-A663-39CE444B3F8E}" type="presParOf" srcId="{2518876E-115B-4447-A68F-AAE99B4B6510}" destId="{CF1A0782-7E8D-46F3-A01F-41BB4C1E68B4}" srcOrd="1" destOrd="0" presId="urn:microsoft.com/office/officeart/2005/8/layout/orgChart1"/>
    <dgm:cxn modelId="{82C1C5CF-240A-49E1-A4EB-B52987771BD8}" type="presParOf" srcId="{015EFAC4-CC9D-4F46-BC20-669C1D1404BE}" destId="{EA82DF91-324F-435E-B48E-31A337E3CA74}" srcOrd="1" destOrd="0" presId="urn:microsoft.com/office/officeart/2005/8/layout/orgChart1"/>
    <dgm:cxn modelId="{F11A9DC3-8FCB-4D1A-9624-B69D10645C10}" type="presParOf" srcId="{015EFAC4-CC9D-4F46-BC20-669C1D1404BE}" destId="{C6536436-CD17-4576-874C-865DD93C9709}" srcOrd="2" destOrd="0" presId="urn:microsoft.com/office/officeart/2005/8/layout/orgChart1"/>
    <dgm:cxn modelId="{B5A3302B-F459-44F5-AE8A-B8AB0395B357}" type="presParOf" srcId="{512D1CB9-2F61-49FF-BEA9-B4B4A9DFBFD8}" destId="{A65B7199-4F36-4839-A66C-DBAEC149E71B}" srcOrd="8" destOrd="0" presId="urn:microsoft.com/office/officeart/2005/8/layout/orgChart1"/>
    <dgm:cxn modelId="{14623EA2-0D49-4907-A68B-198FD1568302}" type="presParOf" srcId="{512D1CB9-2F61-49FF-BEA9-B4B4A9DFBFD8}" destId="{0D9AEFEC-C757-42FD-964D-3F84C32EF57D}" srcOrd="9" destOrd="0" presId="urn:microsoft.com/office/officeart/2005/8/layout/orgChart1"/>
    <dgm:cxn modelId="{FED0380A-5BD5-4E66-A244-1BF3EDD57C45}" type="presParOf" srcId="{0D9AEFEC-C757-42FD-964D-3F84C32EF57D}" destId="{4AF0E522-0336-4BF9-8C4E-AAA120BF5A86}" srcOrd="0" destOrd="0" presId="urn:microsoft.com/office/officeart/2005/8/layout/orgChart1"/>
    <dgm:cxn modelId="{5BF24719-8D62-4A01-A5F4-BAB7B0FA49D3}" type="presParOf" srcId="{4AF0E522-0336-4BF9-8C4E-AAA120BF5A86}" destId="{46480769-ABB5-42D2-8613-C87D7BBE53CF}" srcOrd="0" destOrd="0" presId="urn:microsoft.com/office/officeart/2005/8/layout/orgChart1"/>
    <dgm:cxn modelId="{7215962D-4420-41B3-B13D-22473EB26B46}" type="presParOf" srcId="{4AF0E522-0336-4BF9-8C4E-AAA120BF5A86}" destId="{2D542F31-A63F-4467-8843-CC95293983FD}" srcOrd="1" destOrd="0" presId="urn:microsoft.com/office/officeart/2005/8/layout/orgChart1"/>
    <dgm:cxn modelId="{710F79AE-4541-48FB-8B7C-8CD536EDA4E8}" type="presParOf" srcId="{0D9AEFEC-C757-42FD-964D-3F84C32EF57D}" destId="{96E33391-4859-482B-8A29-7EE19C3A69DA}" srcOrd="1" destOrd="0" presId="urn:microsoft.com/office/officeart/2005/8/layout/orgChart1"/>
    <dgm:cxn modelId="{B11904DD-DDAD-442D-A3AE-66D5C09F00AC}" type="presParOf" srcId="{0D9AEFEC-C757-42FD-964D-3F84C32EF57D}" destId="{A5AC2920-8267-4C52-A452-8DBEA6E1AC45}" srcOrd="2" destOrd="0" presId="urn:microsoft.com/office/officeart/2005/8/layout/orgChart1"/>
    <dgm:cxn modelId="{BE5C4269-E65A-48F7-8C08-0D5B546F9C97}" type="presParOf" srcId="{512D1CB9-2F61-49FF-BEA9-B4B4A9DFBFD8}" destId="{E3130BD5-15B6-40B7-A1B9-ACFA5AE67F9B}" srcOrd="10" destOrd="0" presId="urn:microsoft.com/office/officeart/2005/8/layout/orgChart1"/>
    <dgm:cxn modelId="{E538D2B6-CD8D-45C8-BAF9-F4D72042374B}" type="presParOf" srcId="{512D1CB9-2F61-49FF-BEA9-B4B4A9DFBFD8}" destId="{129B85EF-9345-4CCC-8E98-65923AD32189}" srcOrd="11" destOrd="0" presId="urn:microsoft.com/office/officeart/2005/8/layout/orgChart1"/>
    <dgm:cxn modelId="{57373197-55F7-4FE5-965D-795FAF62E378}" type="presParOf" srcId="{129B85EF-9345-4CCC-8E98-65923AD32189}" destId="{892CD5AD-7D5B-464E-B37B-913C0AC3D540}" srcOrd="0" destOrd="0" presId="urn:microsoft.com/office/officeart/2005/8/layout/orgChart1"/>
    <dgm:cxn modelId="{C8F4193E-3782-4C02-973D-2FBACF8B06C5}" type="presParOf" srcId="{892CD5AD-7D5B-464E-B37B-913C0AC3D540}" destId="{831FFF80-2353-42E4-AD6A-DDD0C8A27AF3}" srcOrd="0" destOrd="0" presId="urn:microsoft.com/office/officeart/2005/8/layout/orgChart1"/>
    <dgm:cxn modelId="{F2A7F2D3-BD9C-4D43-96E5-B0716A217F6A}" type="presParOf" srcId="{892CD5AD-7D5B-464E-B37B-913C0AC3D540}" destId="{48CEE4B9-F6EB-4DF0-B388-AE0F39DB672A}" srcOrd="1" destOrd="0" presId="urn:microsoft.com/office/officeart/2005/8/layout/orgChart1"/>
    <dgm:cxn modelId="{25E8554B-E7C9-4EA5-B836-8497AED6467A}" type="presParOf" srcId="{129B85EF-9345-4CCC-8E98-65923AD32189}" destId="{1DC00343-C7BF-4857-A850-2028F2287BCE}" srcOrd="1" destOrd="0" presId="urn:microsoft.com/office/officeart/2005/8/layout/orgChart1"/>
    <dgm:cxn modelId="{04F07E19-A0DD-41EB-8849-F2EC283F9A97}" type="presParOf" srcId="{129B85EF-9345-4CCC-8E98-65923AD32189}" destId="{5BD95647-E944-4EC1-ADFE-BF0420A16797}" srcOrd="2" destOrd="0" presId="urn:microsoft.com/office/officeart/2005/8/layout/orgChart1"/>
    <dgm:cxn modelId="{51E260F6-5D96-4C5B-9EF7-A78758E96F8F}" type="presParOf" srcId="{66B8E332-5118-48EC-8D8F-6875B96459DD}" destId="{7A6F72AA-5AF9-4F67-B392-40778D67A521}" srcOrd="2" destOrd="0" presId="urn:microsoft.com/office/officeart/2005/8/layout/orgChart1"/>
    <dgm:cxn modelId="{9B1DF11D-85C1-4299-8CB5-2522BD90EDBC}" type="presParOf" srcId="{D975C3C8-C131-4DB6-A94B-A4079D8A4E04}" destId="{18903C4E-1269-4153-A890-31B57E10FC37}" srcOrd="2" destOrd="0" presId="urn:microsoft.com/office/officeart/2005/8/layout/orgChart1"/>
    <dgm:cxn modelId="{B4974059-48FB-4F55-84AB-5130F3E7B687}" type="presParOf" srcId="{3602E000-0F61-43D5-94D0-9007C94FD209}" destId="{F812B7E8-7B3C-4825-A76E-D92B1B5A9C1A}" srcOrd="2" destOrd="0" presId="urn:microsoft.com/office/officeart/2005/8/layout/orgChart1"/>
    <dgm:cxn modelId="{69E88CA0-B926-42EE-B37D-2EB47DD6B30F}" type="presParOf" srcId="{3602E000-0F61-43D5-94D0-9007C94FD209}" destId="{749F27F0-7F2B-44E7-A72A-36CB72F65C7B}" srcOrd="3" destOrd="0" presId="urn:microsoft.com/office/officeart/2005/8/layout/orgChart1"/>
    <dgm:cxn modelId="{57DAE274-74C8-44BF-81B5-012694D7AC9B}" type="presParOf" srcId="{749F27F0-7F2B-44E7-A72A-36CB72F65C7B}" destId="{3526690E-C3A3-4D45-9B21-D5BCA6332817}" srcOrd="0" destOrd="0" presId="urn:microsoft.com/office/officeart/2005/8/layout/orgChart1"/>
    <dgm:cxn modelId="{75639023-20EB-4D9A-90EE-FF40CA7DA134}" type="presParOf" srcId="{3526690E-C3A3-4D45-9B21-D5BCA6332817}" destId="{5F121119-8379-4A14-AE94-7E614B8C8FC0}" srcOrd="0" destOrd="0" presId="urn:microsoft.com/office/officeart/2005/8/layout/orgChart1"/>
    <dgm:cxn modelId="{C0D043EB-1986-429C-9A09-5FFA85AAD3BB}" type="presParOf" srcId="{3526690E-C3A3-4D45-9B21-D5BCA6332817}" destId="{092757EF-A126-4F2E-9B6E-37C3C4BA63A4}" srcOrd="1" destOrd="0" presId="urn:microsoft.com/office/officeart/2005/8/layout/orgChart1"/>
    <dgm:cxn modelId="{2C60D238-B2A5-4B7D-9144-01C0A869EDD8}" type="presParOf" srcId="{749F27F0-7F2B-44E7-A72A-36CB72F65C7B}" destId="{D70B0196-F3C8-4222-8D06-1AD3234D0035}" srcOrd="1" destOrd="0" presId="urn:microsoft.com/office/officeart/2005/8/layout/orgChart1"/>
    <dgm:cxn modelId="{B1095CAD-86AB-411C-8084-57D5F28C66E6}" type="presParOf" srcId="{749F27F0-7F2B-44E7-A72A-36CB72F65C7B}" destId="{DD20AAFA-1A73-4A82-B140-16998B8838A3}" srcOrd="2" destOrd="0" presId="urn:microsoft.com/office/officeart/2005/8/layout/orgChart1"/>
    <dgm:cxn modelId="{9929D830-80E1-4CD7-A4AE-6CE3446CFB9B}" type="presParOf" srcId="{2C60FD5B-EBA2-4E21-9F09-66980142DD7D}" destId="{82D9D1E9-BE2A-49E3-A18D-0DA69AF006BD}" srcOrd="2" destOrd="0" presId="urn:microsoft.com/office/officeart/2005/8/layout/orgChart1"/>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49CA2223-66A9-4EC2-84F5-1E7AD2728A82}" type="doc">
      <dgm:prSet loTypeId="urn:microsoft.com/office/officeart/2005/8/layout/orgChart1" loCatId="hierarchy" qsTypeId="urn:microsoft.com/office/officeart/2005/8/quickstyle/simple3" qsCatId="simple" csTypeId="urn:microsoft.com/office/officeart/2005/8/colors/accent1_2" csCatId="accent1" phldr="1"/>
      <dgm:spPr/>
    </dgm:pt>
    <dgm:pt modelId="{EC8AA32A-A09B-4DB8-AB01-55D79BE3E36B}">
      <dgm:prSet custT="1"/>
      <dgm:spPr/>
      <dgm:t>
        <a:bodyPr/>
        <a:lstStyle/>
        <a:p>
          <a:pPr marR="0" algn="ctr" rtl="0"/>
          <a:r>
            <a:rPr lang="en-US" sz="1200" b="1" baseline="0" dirty="0" smtClean="0">
              <a:latin typeface="+mn-lt"/>
            </a:rPr>
            <a:t>Project Coordinator</a:t>
          </a:r>
        </a:p>
        <a:p>
          <a:pPr marR="0" algn="ctr" rtl="0"/>
          <a:r>
            <a:rPr lang="en-US" sz="1200" b="0" baseline="0" dirty="0" smtClean="0">
              <a:latin typeface="+mn-lt"/>
            </a:rPr>
            <a:t>Director, CWPRS</a:t>
          </a:r>
          <a:endParaRPr lang="en-US" sz="1200" b="0" dirty="0" smtClean="0">
            <a:latin typeface="+mn-lt"/>
          </a:endParaRPr>
        </a:p>
      </dgm:t>
    </dgm:pt>
    <dgm:pt modelId="{2A77F282-A328-4C0B-A70B-823FE93D3E3C}" type="parTrans" cxnId="{13116DDD-D50F-4A40-BF7C-E9569775450B}">
      <dgm:prSet/>
      <dgm:spPr/>
      <dgm:t>
        <a:bodyPr/>
        <a:lstStyle/>
        <a:p>
          <a:pPr algn="ctr"/>
          <a:endParaRPr lang="en-US" sz="4800">
            <a:latin typeface="+mn-lt"/>
          </a:endParaRPr>
        </a:p>
      </dgm:t>
    </dgm:pt>
    <dgm:pt modelId="{AED844EB-943E-4E9E-B9EC-C4102AA5F20D}" type="sibTrans" cxnId="{13116DDD-D50F-4A40-BF7C-E9569775450B}">
      <dgm:prSet/>
      <dgm:spPr/>
      <dgm:t>
        <a:bodyPr/>
        <a:lstStyle/>
        <a:p>
          <a:pPr algn="ctr"/>
          <a:endParaRPr lang="en-US" sz="4800">
            <a:latin typeface="+mn-lt"/>
          </a:endParaRPr>
        </a:p>
      </dgm:t>
    </dgm:pt>
    <dgm:pt modelId="{D94B1638-D8F2-4EEC-B26C-5678D6FAA2B1}">
      <dgm:prSet custT="1"/>
      <dgm:spPr/>
      <dgm:t>
        <a:bodyPr/>
        <a:lstStyle/>
        <a:p>
          <a:pPr marR="0" algn="ctr" rtl="0"/>
          <a:r>
            <a:rPr lang="en-US" sz="1200" b="1" baseline="0" dirty="0" smtClean="0">
              <a:latin typeface="+mn-lt"/>
            </a:rPr>
            <a:t>Finance Office</a:t>
          </a:r>
        </a:p>
        <a:p>
          <a:pPr marR="0" algn="ctr" rtl="0"/>
          <a:r>
            <a:rPr lang="en-US" sz="1200" b="0" baseline="0" dirty="0" smtClean="0">
              <a:latin typeface="+mn-lt"/>
            </a:rPr>
            <a:t>Finance Officer</a:t>
          </a:r>
        </a:p>
        <a:p>
          <a:pPr marR="0" algn="ctr" rtl="0"/>
          <a:r>
            <a:rPr lang="en-US" sz="1200" b="0" baseline="0" dirty="0" smtClean="0">
              <a:latin typeface="+mn-lt"/>
            </a:rPr>
            <a:t>LA etc</a:t>
          </a:r>
          <a:endParaRPr lang="en-US" sz="1200" b="0" dirty="0" smtClean="0">
            <a:latin typeface="+mn-lt"/>
          </a:endParaRPr>
        </a:p>
      </dgm:t>
    </dgm:pt>
    <dgm:pt modelId="{884EF515-5A73-472B-9FC3-3C813F48BA99}" type="parTrans" cxnId="{BE66D998-7530-4169-92CE-5D87AEEAB819}">
      <dgm:prSet/>
      <dgm:spPr/>
      <dgm:t>
        <a:bodyPr/>
        <a:lstStyle/>
        <a:p>
          <a:pPr algn="ctr"/>
          <a:endParaRPr lang="en-US" sz="4800">
            <a:latin typeface="+mn-lt"/>
          </a:endParaRPr>
        </a:p>
      </dgm:t>
    </dgm:pt>
    <dgm:pt modelId="{B29C8E81-DA19-466B-9ADF-D5B7607E7DFD}" type="sibTrans" cxnId="{BE66D998-7530-4169-92CE-5D87AEEAB819}">
      <dgm:prSet/>
      <dgm:spPr/>
      <dgm:t>
        <a:bodyPr/>
        <a:lstStyle/>
        <a:p>
          <a:pPr algn="ctr"/>
          <a:endParaRPr lang="en-US" sz="4800">
            <a:latin typeface="+mn-lt"/>
          </a:endParaRPr>
        </a:p>
      </dgm:t>
    </dgm:pt>
    <dgm:pt modelId="{6A5D2E94-1918-45B2-9DE2-74A5FB16E375}">
      <dgm:prSet custT="1"/>
      <dgm:spPr/>
      <dgm:t>
        <a:bodyPr/>
        <a:lstStyle/>
        <a:p>
          <a:pPr marR="0" algn="ctr" rtl="0"/>
          <a:r>
            <a:rPr lang="en-US" sz="1200" baseline="0" dirty="0" smtClean="0">
              <a:latin typeface="+mn-lt"/>
            </a:rPr>
            <a:t>All Budget and finance related issues</a:t>
          </a:r>
        </a:p>
      </dgm:t>
    </dgm:pt>
    <dgm:pt modelId="{46BF18B3-87A6-431F-8C95-D0FCAAD5EEFB}" type="parTrans" cxnId="{321C1ACC-D76F-4483-A9D7-43E0CA83AF05}">
      <dgm:prSet/>
      <dgm:spPr/>
      <dgm:t>
        <a:bodyPr/>
        <a:lstStyle/>
        <a:p>
          <a:pPr algn="ctr"/>
          <a:endParaRPr lang="en-US" sz="4800">
            <a:latin typeface="+mn-lt"/>
          </a:endParaRPr>
        </a:p>
      </dgm:t>
    </dgm:pt>
    <dgm:pt modelId="{2A10F588-28A6-4CE8-AE85-A016298B67F2}" type="sibTrans" cxnId="{321C1ACC-D76F-4483-A9D7-43E0CA83AF05}">
      <dgm:prSet/>
      <dgm:spPr/>
      <dgm:t>
        <a:bodyPr/>
        <a:lstStyle/>
        <a:p>
          <a:pPr algn="ctr"/>
          <a:endParaRPr lang="en-US" sz="4800">
            <a:latin typeface="+mn-lt"/>
          </a:endParaRPr>
        </a:p>
      </dgm:t>
    </dgm:pt>
    <dgm:pt modelId="{DA961B14-BED5-48CA-B341-A1EF05B3EE7C}">
      <dgm:prSet custT="1"/>
      <dgm:spPr/>
      <dgm:t>
        <a:bodyPr/>
        <a:lstStyle/>
        <a:p>
          <a:pPr marR="0" algn="ctr" rtl="0"/>
          <a:r>
            <a:rPr lang="en-US" sz="1200" b="1" baseline="0" dirty="0" smtClean="0">
              <a:latin typeface="+mn-lt"/>
            </a:rPr>
            <a:t>Project Monitoring Unit (PMU)</a:t>
          </a:r>
        </a:p>
        <a:p>
          <a:pPr marR="0" algn="ctr" rtl="0"/>
          <a:r>
            <a:rPr lang="en-US" sz="1200" baseline="0" dirty="0" smtClean="0">
              <a:latin typeface="+mn-lt"/>
            </a:rPr>
            <a:t>Nodal Officer </a:t>
          </a:r>
        </a:p>
        <a:p>
          <a:pPr marR="0" algn="ctr" rtl="0"/>
          <a:r>
            <a:rPr lang="en-US" sz="1200" baseline="0" dirty="0" smtClean="0">
              <a:latin typeface="+mn-lt"/>
            </a:rPr>
            <a:t>JD, Sc-C, Sc- B, ARO, RA</a:t>
          </a:r>
        </a:p>
      </dgm:t>
    </dgm:pt>
    <dgm:pt modelId="{E93006F0-7E48-4A1D-BFF4-B5D059488F33}" type="parTrans" cxnId="{73A505F4-25DC-4119-AF0B-9EE46F544B70}">
      <dgm:prSet/>
      <dgm:spPr/>
      <dgm:t>
        <a:bodyPr/>
        <a:lstStyle/>
        <a:p>
          <a:pPr algn="ctr"/>
          <a:endParaRPr lang="en-US" sz="4800">
            <a:latin typeface="+mn-lt"/>
          </a:endParaRPr>
        </a:p>
      </dgm:t>
    </dgm:pt>
    <dgm:pt modelId="{09FB241C-25C0-43FE-A506-D2E32C97AE9C}" type="sibTrans" cxnId="{73A505F4-25DC-4119-AF0B-9EE46F544B70}">
      <dgm:prSet/>
      <dgm:spPr/>
      <dgm:t>
        <a:bodyPr/>
        <a:lstStyle/>
        <a:p>
          <a:pPr algn="ctr"/>
          <a:endParaRPr lang="en-US" sz="4800">
            <a:latin typeface="+mn-lt"/>
          </a:endParaRPr>
        </a:p>
      </dgm:t>
    </dgm:pt>
    <dgm:pt modelId="{5F617757-042F-44D9-9ABB-6EF01AE3A84A}">
      <dgm:prSet custT="1"/>
      <dgm:spPr/>
      <dgm:t>
        <a:bodyPr/>
        <a:lstStyle/>
        <a:p>
          <a:pPr marR="0" algn="ctr" rtl="0"/>
          <a:r>
            <a:rPr lang="en-US" sz="1200" baseline="0" dirty="0" smtClean="0">
              <a:latin typeface="+mn-lt"/>
            </a:rPr>
            <a:t>General  project administration, Coordination and Liaison, Progress Monitoring</a:t>
          </a:r>
          <a:endParaRPr lang="en-US" sz="1200" dirty="0" smtClean="0">
            <a:latin typeface="+mn-lt"/>
          </a:endParaRPr>
        </a:p>
      </dgm:t>
    </dgm:pt>
    <dgm:pt modelId="{822B64D6-9399-4A1B-8141-7B21E26F77FD}" type="parTrans" cxnId="{B5FDC911-EDB4-4FAF-BFA9-44A218306138}">
      <dgm:prSet/>
      <dgm:spPr/>
      <dgm:t>
        <a:bodyPr/>
        <a:lstStyle/>
        <a:p>
          <a:pPr algn="ctr"/>
          <a:endParaRPr lang="en-US" sz="4800">
            <a:latin typeface="+mn-lt"/>
          </a:endParaRPr>
        </a:p>
      </dgm:t>
    </dgm:pt>
    <dgm:pt modelId="{8324292F-0EB0-4D50-9533-CAD66F2ADB86}" type="sibTrans" cxnId="{B5FDC911-EDB4-4FAF-BFA9-44A218306138}">
      <dgm:prSet/>
      <dgm:spPr/>
      <dgm:t>
        <a:bodyPr/>
        <a:lstStyle/>
        <a:p>
          <a:pPr algn="ctr"/>
          <a:endParaRPr lang="en-US" sz="4800">
            <a:latin typeface="+mn-lt"/>
          </a:endParaRPr>
        </a:p>
      </dgm:t>
    </dgm:pt>
    <dgm:pt modelId="{E1622FEB-BEC8-4B53-8FAB-CC0585BA3D35}">
      <dgm:prSet custT="1"/>
      <dgm:spPr/>
      <dgm:t>
        <a:bodyPr/>
        <a:lstStyle/>
        <a:p>
          <a:pPr marR="0" algn="ctr" rtl="0"/>
          <a:r>
            <a:rPr lang="en-US" sz="1200" b="1" baseline="0" dirty="0" smtClean="0">
              <a:latin typeface="+mn-lt"/>
            </a:rPr>
            <a:t>Technical Division</a:t>
          </a:r>
        </a:p>
        <a:p>
          <a:pPr marR="0" algn="ctr" rtl="0"/>
          <a:r>
            <a:rPr lang="en-US" sz="1200" baseline="0" dirty="0" smtClean="0">
              <a:latin typeface="+mn-lt"/>
            </a:rPr>
            <a:t> AD/ Sc-E</a:t>
          </a:r>
        </a:p>
        <a:p>
          <a:pPr marR="0" algn="ctr" rtl="0"/>
          <a:r>
            <a:rPr lang="en-US" sz="1200" baseline="0" dirty="0" smtClean="0">
              <a:latin typeface="+mn-lt"/>
            </a:rPr>
            <a:t>Sc.-D, Sc.-C, Sc.-B</a:t>
          </a:r>
        </a:p>
        <a:p>
          <a:pPr marR="0" algn="ctr" rtl="0"/>
          <a:r>
            <a:rPr lang="en-US" sz="1200" baseline="0" dirty="0" smtClean="0">
              <a:latin typeface="+mn-lt"/>
            </a:rPr>
            <a:t>ARO,RA </a:t>
          </a:r>
        </a:p>
      </dgm:t>
    </dgm:pt>
    <dgm:pt modelId="{647F1B52-50D2-4B8F-921C-54ADEC8B2D8C}" type="parTrans" cxnId="{C16C2EF0-4C44-4D97-A8DD-60F7885DC1F3}">
      <dgm:prSet/>
      <dgm:spPr/>
      <dgm:t>
        <a:bodyPr/>
        <a:lstStyle/>
        <a:p>
          <a:pPr algn="ctr"/>
          <a:endParaRPr lang="en-US" sz="4800">
            <a:latin typeface="+mn-lt"/>
          </a:endParaRPr>
        </a:p>
      </dgm:t>
    </dgm:pt>
    <dgm:pt modelId="{37F87579-98AE-403E-8040-C69AF2820A38}" type="sibTrans" cxnId="{C16C2EF0-4C44-4D97-A8DD-60F7885DC1F3}">
      <dgm:prSet/>
      <dgm:spPr/>
      <dgm:t>
        <a:bodyPr/>
        <a:lstStyle/>
        <a:p>
          <a:pPr algn="ctr"/>
          <a:endParaRPr lang="en-US" sz="4800">
            <a:latin typeface="+mn-lt"/>
          </a:endParaRPr>
        </a:p>
      </dgm:t>
    </dgm:pt>
    <dgm:pt modelId="{390ED738-0AE7-4DC7-968D-99862C3A6EC9}">
      <dgm:prSet custT="1"/>
      <dgm:spPr/>
      <dgm:t>
        <a:bodyPr/>
        <a:lstStyle/>
        <a:p>
          <a:pPr marR="0" algn="ctr" rtl="0"/>
          <a:r>
            <a:rPr lang="en-US" sz="1200" baseline="0" dirty="0" smtClean="0">
              <a:latin typeface="+mn-lt"/>
            </a:rPr>
            <a:t>Responsible for complete execution of the approved technical proposal</a:t>
          </a:r>
          <a:endParaRPr lang="en-US" sz="1200" dirty="0" smtClean="0">
            <a:latin typeface="+mn-lt"/>
          </a:endParaRPr>
        </a:p>
      </dgm:t>
    </dgm:pt>
    <dgm:pt modelId="{BD1B4525-4444-4416-9428-04EA7ACB6212}" type="parTrans" cxnId="{7F8A328B-68D6-426B-9241-3049D8834131}">
      <dgm:prSet/>
      <dgm:spPr/>
      <dgm:t>
        <a:bodyPr/>
        <a:lstStyle/>
        <a:p>
          <a:pPr algn="ctr"/>
          <a:endParaRPr lang="en-US" sz="4800">
            <a:latin typeface="+mn-lt"/>
          </a:endParaRPr>
        </a:p>
      </dgm:t>
    </dgm:pt>
    <dgm:pt modelId="{7CB9955D-5223-48A8-84DD-2C03F020F8EE}" type="sibTrans" cxnId="{7F8A328B-68D6-426B-9241-3049D8834131}">
      <dgm:prSet/>
      <dgm:spPr/>
      <dgm:t>
        <a:bodyPr/>
        <a:lstStyle/>
        <a:p>
          <a:pPr algn="ctr"/>
          <a:endParaRPr lang="en-US" sz="4800">
            <a:latin typeface="+mn-lt"/>
          </a:endParaRPr>
        </a:p>
      </dgm:t>
    </dgm:pt>
    <dgm:pt modelId="{E46A3BC6-F0E4-4C46-B65C-95984AFE07CE}">
      <dgm:prSet custT="1"/>
      <dgm:spPr/>
      <dgm:t>
        <a:bodyPr/>
        <a:lstStyle/>
        <a:p>
          <a:pPr marR="0" algn="ctr" rtl="0"/>
          <a:r>
            <a:rPr lang="en-US" sz="1200" b="1" baseline="0" dirty="0" smtClean="0">
              <a:latin typeface="+mn-lt"/>
            </a:rPr>
            <a:t>Executive Engineer</a:t>
          </a:r>
        </a:p>
        <a:p>
          <a:pPr marR="0" algn="ctr" rtl="0"/>
          <a:r>
            <a:rPr lang="en-US" sz="1200" b="1" baseline="0" dirty="0" smtClean="0">
              <a:latin typeface="+mn-lt"/>
            </a:rPr>
            <a:t>(CIVIL) Office</a:t>
          </a:r>
        </a:p>
        <a:p>
          <a:pPr marR="0" algn="ctr" rtl="0"/>
          <a:r>
            <a:rPr lang="en-US" sz="1200" b="0" baseline="0" dirty="0" smtClean="0">
              <a:latin typeface="+mn-lt"/>
            </a:rPr>
            <a:t>EE(Civil)</a:t>
          </a:r>
        </a:p>
        <a:p>
          <a:pPr marR="0" algn="ctr" rtl="0"/>
          <a:r>
            <a:rPr lang="en-US" sz="1200" b="0" dirty="0" smtClean="0">
              <a:latin typeface="+mn-lt"/>
            </a:rPr>
            <a:t>Sc-B/ AE/ JE</a:t>
          </a:r>
        </a:p>
      </dgm:t>
    </dgm:pt>
    <dgm:pt modelId="{BDC5ED73-85B0-408A-B6C6-20267AE35F51}" type="parTrans" cxnId="{484E85F5-246F-4A75-A748-5D416FC1E554}">
      <dgm:prSet/>
      <dgm:spPr/>
      <dgm:t>
        <a:bodyPr/>
        <a:lstStyle/>
        <a:p>
          <a:pPr algn="ctr"/>
          <a:endParaRPr lang="en-US" sz="4800">
            <a:latin typeface="+mn-lt"/>
          </a:endParaRPr>
        </a:p>
      </dgm:t>
    </dgm:pt>
    <dgm:pt modelId="{18D464CC-AB96-4224-9B36-BA5A78F524AE}" type="sibTrans" cxnId="{484E85F5-246F-4A75-A748-5D416FC1E554}">
      <dgm:prSet/>
      <dgm:spPr/>
      <dgm:t>
        <a:bodyPr/>
        <a:lstStyle/>
        <a:p>
          <a:pPr algn="ctr"/>
          <a:endParaRPr lang="en-US" sz="4800">
            <a:latin typeface="+mn-lt"/>
          </a:endParaRPr>
        </a:p>
      </dgm:t>
    </dgm:pt>
    <dgm:pt modelId="{541C68C5-E7B5-4EC3-BC1E-9217AF39CB5E}">
      <dgm:prSet custT="1"/>
      <dgm:spPr/>
      <dgm:t>
        <a:bodyPr/>
        <a:lstStyle/>
        <a:p>
          <a:pPr marR="0" algn="ctr" rtl="0"/>
          <a:r>
            <a:rPr lang="en-IN" sz="1200" dirty="0">
              <a:latin typeface="+mn-lt"/>
            </a:rPr>
            <a:t>Execution of approved Civil works, Goods, Consultancy etc</a:t>
          </a:r>
          <a:endParaRPr lang="en-US" sz="1200" dirty="0" smtClean="0">
            <a:latin typeface="+mn-lt"/>
          </a:endParaRPr>
        </a:p>
      </dgm:t>
    </dgm:pt>
    <dgm:pt modelId="{23E5E532-29BE-42EB-B5BD-DD104E64746A}" type="parTrans" cxnId="{DAAA89F8-38D8-46FA-9A71-0DEBCCAC6D19}">
      <dgm:prSet/>
      <dgm:spPr/>
      <dgm:t>
        <a:bodyPr/>
        <a:lstStyle/>
        <a:p>
          <a:pPr algn="ctr"/>
          <a:endParaRPr lang="en-US" sz="4800">
            <a:latin typeface="+mn-lt"/>
          </a:endParaRPr>
        </a:p>
      </dgm:t>
    </dgm:pt>
    <dgm:pt modelId="{4296E403-1211-4055-87BD-8CF8C62CD0C8}" type="sibTrans" cxnId="{DAAA89F8-38D8-46FA-9A71-0DEBCCAC6D19}">
      <dgm:prSet/>
      <dgm:spPr/>
      <dgm:t>
        <a:bodyPr/>
        <a:lstStyle/>
        <a:p>
          <a:pPr algn="ctr"/>
          <a:endParaRPr lang="en-US" sz="4800">
            <a:latin typeface="+mn-lt"/>
          </a:endParaRPr>
        </a:p>
      </dgm:t>
    </dgm:pt>
    <dgm:pt modelId="{57A0E26D-117C-4C4B-98E1-90EDA6E0F0BC}" type="pres">
      <dgm:prSet presAssocID="{49CA2223-66A9-4EC2-84F5-1E7AD2728A82}" presName="hierChild1" presStyleCnt="0">
        <dgm:presLayoutVars>
          <dgm:orgChart val="1"/>
          <dgm:chPref val="1"/>
          <dgm:dir/>
          <dgm:animOne val="branch"/>
          <dgm:animLvl val="lvl"/>
          <dgm:resizeHandles/>
        </dgm:presLayoutVars>
      </dgm:prSet>
      <dgm:spPr/>
    </dgm:pt>
    <dgm:pt modelId="{B6FE5B96-1F90-406F-834E-A966ED09BC84}" type="pres">
      <dgm:prSet presAssocID="{EC8AA32A-A09B-4DB8-AB01-55D79BE3E36B}" presName="hierRoot1" presStyleCnt="0">
        <dgm:presLayoutVars>
          <dgm:hierBranch/>
        </dgm:presLayoutVars>
      </dgm:prSet>
      <dgm:spPr/>
    </dgm:pt>
    <dgm:pt modelId="{2FD01499-FE5D-470B-89D0-177843A27E25}" type="pres">
      <dgm:prSet presAssocID="{EC8AA32A-A09B-4DB8-AB01-55D79BE3E36B}" presName="rootComposite1" presStyleCnt="0"/>
      <dgm:spPr/>
    </dgm:pt>
    <dgm:pt modelId="{0D2F271B-17BC-4077-A604-7AC48D3A23DF}" type="pres">
      <dgm:prSet presAssocID="{EC8AA32A-A09B-4DB8-AB01-55D79BE3E36B}" presName="rootText1" presStyleLbl="node0" presStyleIdx="0" presStyleCnt="1">
        <dgm:presLayoutVars>
          <dgm:chPref val="3"/>
        </dgm:presLayoutVars>
      </dgm:prSet>
      <dgm:spPr/>
      <dgm:t>
        <a:bodyPr/>
        <a:lstStyle/>
        <a:p>
          <a:endParaRPr lang="en-US"/>
        </a:p>
      </dgm:t>
    </dgm:pt>
    <dgm:pt modelId="{47B1E1DF-AE0B-478F-8404-5E8828111B89}" type="pres">
      <dgm:prSet presAssocID="{EC8AA32A-A09B-4DB8-AB01-55D79BE3E36B}" presName="rootConnector1" presStyleLbl="node1" presStyleIdx="0" presStyleCnt="0"/>
      <dgm:spPr/>
      <dgm:t>
        <a:bodyPr/>
        <a:lstStyle/>
        <a:p>
          <a:endParaRPr lang="en-US"/>
        </a:p>
      </dgm:t>
    </dgm:pt>
    <dgm:pt modelId="{82CF4D1E-D254-4B90-B0E7-DEDB356F8399}" type="pres">
      <dgm:prSet presAssocID="{EC8AA32A-A09B-4DB8-AB01-55D79BE3E36B}" presName="hierChild2" presStyleCnt="0"/>
      <dgm:spPr/>
    </dgm:pt>
    <dgm:pt modelId="{92978F48-2AA3-43CE-85FD-AA434539388D}" type="pres">
      <dgm:prSet presAssocID="{884EF515-5A73-472B-9FC3-3C813F48BA99}" presName="Name35" presStyleLbl="parChTrans1D2" presStyleIdx="0" presStyleCnt="4"/>
      <dgm:spPr/>
      <dgm:t>
        <a:bodyPr/>
        <a:lstStyle/>
        <a:p>
          <a:endParaRPr lang="en-US"/>
        </a:p>
      </dgm:t>
    </dgm:pt>
    <dgm:pt modelId="{537BF9EF-2C4F-4164-9491-1DD3975B6991}" type="pres">
      <dgm:prSet presAssocID="{D94B1638-D8F2-4EEC-B26C-5678D6FAA2B1}" presName="hierRoot2" presStyleCnt="0">
        <dgm:presLayoutVars>
          <dgm:hierBranch/>
        </dgm:presLayoutVars>
      </dgm:prSet>
      <dgm:spPr/>
    </dgm:pt>
    <dgm:pt modelId="{963998CE-9559-424E-B45C-4C6BE502752F}" type="pres">
      <dgm:prSet presAssocID="{D94B1638-D8F2-4EEC-B26C-5678D6FAA2B1}" presName="rootComposite" presStyleCnt="0"/>
      <dgm:spPr/>
    </dgm:pt>
    <dgm:pt modelId="{CFB5288A-4493-4675-9801-FAE300DE04E2}" type="pres">
      <dgm:prSet presAssocID="{D94B1638-D8F2-4EEC-B26C-5678D6FAA2B1}" presName="rootText" presStyleLbl="node2" presStyleIdx="0" presStyleCnt="4" custScaleY="110134">
        <dgm:presLayoutVars>
          <dgm:chPref val="3"/>
        </dgm:presLayoutVars>
      </dgm:prSet>
      <dgm:spPr/>
      <dgm:t>
        <a:bodyPr/>
        <a:lstStyle/>
        <a:p>
          <a:endParaRPr lang="en-US"/>
        </a:p>
      </dgm:t>
    </dgm:pt>
    <dgm:pt modelId="{69DC962B-526E-4953-A1CF-D837351BC5FF}" type="pres">
      <dgm:prSet presAssocID="{D94B1638-D8F2-4EEC-B26C-5678D6FAA2B1}" presName="rootConnector" presStyleLbl="node2" presStyleIdx="0" presStyleCnt="4"/>
      <dgm:spPr/>
      <dgm:t>
        <a:bodyPr/>
        <a:lstStyle/>
        <a:p>
          <a:endParaRPr lang="en-US"/>
        </a:p>
      </dgm:t>
    </dgm:pt>
    <dgm:pt modelId="{EEACF284-A5B2-44F0-A205-9C8BD22FBBB5}" type="pres">
      <dgm:prSet presAssocID="{D94B1638-D8F2-4EEC-B26C-5678D6FAA2B1}" presName="hierChild4" presStyleCnt="0"/>
      <dgm:spPr/>
    </dgm:pt>
    <dgm:pt modelId="{FDC0B6C1-97E4-486B-A7E0-D583DE9E4A54}" type="pres">
      <dgm:prSet presAssocID="{46BF18B3-87A6-431F-8C95-D0FCAAD5EEFB}" presName="Name35" presStyleLbl="parChTrans1D3" presStyleIdx="0" presStyleCnt="4"/>
      <dgm:spPr/>
      <dgm:t>
        <a:bodyPr/>
        <a:lstStyle/>
        <a:p>
          <a:endParaRPr lang="en-US"/>
        </a:p>
      </dgm:t>
    </dgm:pt>
    <dgm:pt modelId="{2139D372-912B-41DC-9199-8D476E93BCD9}" type="pres">
      <dgm:prSet presAssocID="{6A5D2E94-1918-45B2-9DE2-74A5FB16E375}" presName="hierRoot2" presStyleCnt="0">
        <dgm:presLayoutVars>
          <dgm:hierBranch val="r"/>
        </dgm:presLayoutVars>
      </dgm:prSet>
      <dgm:spPr/>
    </dgm:pt>
    <dgm:pt modelId="{E61A25C3-62A6-438C-A591-2E38C2C4971B}" type="pres">
      <dgm:prSet presAssocID="{6A5D2E94-1918-45B2-9DE2-74A5FB16E375}" presName="rootComposite" presStyleCnt="0"/>
      <dgm:spPr/>
    </dgm:pt>
    <dgm:pt modelId="{42F8F920-D268-4240-BC28-D7BF4D3C0955}" type="pres">
      <dgm:prSet presAssocID="{6A5D2E94-1918-45B2-9DE2-74A5FB16E375}" presName="rootText" presStyleLbl="node3" presStyleIdx="0" presStyleCnt="4" custLinFactNeighborX="-240" custLinFactNeighborY="24334">
        <dgm:presLayoutVars>
          <dgm:chPref val="3"/>
        </dgm:presLayoutVars>
      </dgm:prSet>
      <dgm:spPr/>
      <dgm:t>
        <a:bodyPr/>
        <a:lstStyle/>
        <a:p>
          <a:endParaRPr lang="en-US"/>
        </a:p>
      </dgm:t>
    </dgm:pt>
    <dgm:pt modelId="{B79FB241-01A9-4404-9299-56A83546F51E}" type="pres">
      <dgm:prSet presAssocID="{6A5D2E94-1918-45B2-9DE2-74A5FB16E375}" presName="rootConnector" presStyleLbl="node3" presStyleIdx="0" presStyleCnt="4"/>
      <dgm:spPr/>
      <dgm:t>
        <a:bodyPr/>
        <a:lstStyle/>
        <a:p>
          <a:endParaRPr lang="en-US"/>
        </a:p>
      </dgm:t>
    </dgm:pt>
    <dgm:pt modelId="{54F402D0-1CDF-4DF7-B253-44188787AACC}" type="pres">
      <dgm:prSet presAssocID="{6A5D2E94-1918-45B2-9DE2-74A5FB16E375}" presName="hierChild4" presStyleCnt="0"/>
      <dgm:spPr/>
    </dgm:pt>
    <dgm:pt modelId="{1AA58CA3-A4AB-46C5-A16C-E1759FA669DA}" type="pres">
      <dgm:prSet presAssocID="{6A5D2E94-1918-45B2-9DE2-74A5FB16E375}" presName="hierChild5" presStyleCnt="0"/>
      <dgm:spPr/>
    </dgm:pt>
    <dgm:pt modelId="{F6D8FE8C-7BBB-4A87-BBEF-4D09DF407268}" type="pres">
      <dgm:prSet presAssocID="{D94B1638-D8F2-4EEC-B26C-5678D6FAA2B1}" presName="hierChild5" presStyleCnt="0"/>
      <dgm:spPr/>
    </dgm:pt>
    <dgm:pt modelId="{FD0D59C3-E354-44E1-8F5F-4846E1631F16}" type="pres">
      <dgm:prSet presAssocID="{E93006F0-7E48-4A1D-BFF4-B5D059488F33}" presName="Name35" presStyleLbl="parChTrans1D2" presStyleIdx="1" presStyleCnt="4"/>
      <dgm:spPr/>
      <dgm:t>
        <a:bodyPr/>
        <a:lstStyle/>
        <a:p>
          <a:endParaRPr lang="en-US"/>
        </a:p>
      </dgm:t>
    </dgm:pt>
    <dgm:pt modelId="{D4C4D67C-8CA5-4022-AB12-8D5D2F5F20BE}" type="pres">
      <dgm:prSet presAssocID="{DA961B14-BED5-48CA-B341-A1EF05B3EE7C}" presName="hierRoot2" presStyleCnt="0">
        <dgm:presLayoutVars>
          <dgm:hierBranch/>
        </dgm:presLayoutVars>
      </dgm:prSet>
      <dgm:spPr/>
    </dgm:pt>
    <dgm:pt modelId="{2AACE645-AC88-4C32-BC00-974FD37D5B68}" type="pres">
      <dgm:prSet presAssocID="{DA961B14-BED5-48CA-B341-A1EF05B3EE7C}" presName="rootComposite" presStyleCnt="0"/>
      <dgm:spPr/>
    </dgm:pt>
    <dgm:pt modelId="{38604888-EC07-4F03-82F5-E66F2EC1855A}" type="pres">
      <dgm:prSet presAssocID="{DA961B14-BED5-48CA-B341-A1EF05B3EE7C}" presName="rootText" presStyleLbl="node2" presStyleIdx="1" presStyleCnt="4" custScaleY="116264">
        <dgm:presLayoutVars>
          <dgm:chPref val="3"/>
        </dgm:presLayoutVars>
      </dgm:prSet>
      <dgm:spPr/>
      <dgm:t>
        <a:bodyPr/>
        <a:lstStyle/>
        <a:p>
          <a:endParaRPr lang="en-US"/>
        </a:p>
      </dgm:t>
    </dgm:pt>
    <dgm:pt modelId="{6E0ADA2F-AA26-4887-9D71-5B605BA3D059}" type="pres">
      <dgm:prSet presAssocID="{DA961B14-BED5-48CA-B341-A1EF05B3EE7C}" presName="rootConnector" presStyleLbl="node2" presStyleIdx="1" presStyleCnt="4"/>
      <dgm:spPr/>
      <dgm:t>
        <a:bodyPr/>
        <a:lstStyle/>
        <a:p>
          <a:endParaRPr lang="en-US"/>
        </a:p>
      </dgm:t>
    </dgm:pt>
    <dgm:pt modelId="{348331D0-E3DB-4D88-B18E-5CDC2F17B227}" type="pres">
      <dgm:prSet presAssocID="{DA961B14-BED5-48CA-B341-A1EF05B3EE7C}" presName="hierChild4" presStyleCnt="0"/>
      <dgm:spPr/>
    </dgm:pt>
    <dgm:pt modelId="{F449076B-2A1D-4901-B5B7-A59458CF3C01}" type="pres">
      <dgm:prSet presAssocID="{822B64D6-9399-4A1B-8141-7B21E26F77FD}" presName="Name35" presStyleLbl="parChTrans1D3" presStyleIdx="1" presStyleCnt="4"/>
      <dgm:spPr/>
      <dgm:t>
        <a:bodyPr/>
        <a:lstStyle/>
        <a:p>
          <a:endParaRPr lang="en-US"/>
        </a:p>
      </dgm:t>
    </dgm:pt>
    <dgm:pt modelId="{E68B0CC3-F85C-4AAA-9AA1-913E1AF15792}" type="pres">
      <dgm:prSet presAssocID="{5F617757-042F-44D9-9ABB-6EF01AE3A84A}" presName="hierRoot2" presStyleCnt="0">
        <dgm:presLayoutVars>
          <dgm:hierBranch val="r"/>
        </dgm:presLayoutVars>
      </dgm:prSet>
      <dgm:spPr/>
    </dgm:pt>
    <dgm:pt modelId="{A48EFC5D-FC8A-4F3A-A391-9F19D97029C8}" type="pres">
      <dgm:prSet presAssocID="{5F617757-042F-44D9-9ABB-6EF01AE3A84A}" presName="rootComposite" presStyleCnt="0"/>
      <dgm:spPr/>
    </dgm:pt>
    <dgm:pt modelId="{A6C8EEA7-DB43-4FD2-ADE5-162E03DC8E8D}" type="pres">
      <dgm:prSet presAssocID="{5F617757-042F-44D9-9ABB-6EF01AE3A84A}" presName="rootText" presStyleLbl="node3" presStyleIdx="1" presStyleCnt="4">
        <dgm:presLayoutVars>
          <dgm:chPref val="3"/>
        </dgm:presLayoutVars>
      </dgm:prSet>
      <dgm:spPr/>
      <dgm:t>
        <a:bodyPr/>
        <a:lstStyle/>
        <a:p>
          <a:endParaRPr lang="en-US"/>
        </a:p>
      </dgm:t>
    </dgm:pt>
    <dgm:pt modelId="{B9438553-049F-4716-B171-B978EB1D623E}" type="pres">
      <dgm:prSet presAssocID="{5F617757-042F-44D9-9ABB-6EF01AE3A84A}" presName="rootConnector" presStyleLbl="node3" presStyleIdx="1" presStyleCnt="4"/>
      <dgm:spPr/>
      <dgm:t>
        <a:bodyPr/>
        <a:lstStyle/>
        <a:p>
          <a:endParaRPr lang="en-US"/>
        </a:p>
      </dgm:t>
    </dgm:pt>
    <dgm:pt modelId="{EF2DADD6-FE34-47C9-804F-A3A3EC6B16A3}" type="pres">
      <dgm:prSet presAssocID="{5F617757-042F-44D9-9ABB-6EF01AE3A84A}" presName="hierChild4" presStyleCnt="0"/>
      <dgm:spPr/>
    </dgm:pt>
    <dgm:pt modelId="{F4BF2947-0488-4EA1-849E-0F113F7FD709}" type="pres">
      <dgm:prSet presAssocID="{5F617757-042F-44D9-9ABB-6EF01AE3A84A}" presName="hierChild5" presStyleCnt="0"/>
      <dgm:spPr/>
    </dgm:pt>
    <dgm:pt modelId="{B4ECFC68-92E1-40D6-B30D-835037CEB124}" type="pres">
      <dgm:prSet presAssocID="{DA961B14-BED5-48CA-B341-A1EF05B3EE7C}" presName="hierChild5" presStyleCnt="0"/>
      <dgm:spPr/>
    </dgm:pt>
    <dgm:pt modelId="{C225746D-42B9-45D5-AC22-38B031964B7E}" type="pres">
      <dgm:prSet presAssocID="{647F1B52-50D2-4B8F-921C-54ADEC8B2D8C}" presName="Name35" presStyleLbl="parChTrans1D2" presStyleIdx="2" presStyleCnt="4"/>
      <dgm:spPr/>
      <dgm:t>
        <a:bodyPr/>
        <a:lstStyle/>
        <a:p>
          <a:endParaRPr lang="en-US"/>
        </a:p>
      </dgm:t>
    </dgm:pt>
    <dgm:pt modelId="{AA54FAFC-8182-4C01-ABB5-D96E361A7F02}" type="pres">
      <dgm:prSet presAssocID="{E1622FEB-BEC8-4B53-8FAB-CC0585BA3D35}" presName="hierRoot2" presStyleCnt="0">
        <dgm:presLayoutVars>
          <dgm:hierBranch/>
        </dgm:presLayoutVars>
      </dgm:prSet>
      <dgm:spPr/>
    </dgm:pt>
    <dgm:pt modelId="{DE7DCB4F-FF0B-47F6-824B-1F1A0D837193}" type="pres">
      <dgm:prSet presAssocID="{E1622FEB-BEC8-4B53-8FAB-CC0585BA3D35}" presName="rootComposite" presStyleCnt="0"/>
      <dgm:spPr/>
    </dgm:pt>
    <dgm:pt modelId="{56DB51A4-FDDB-49BC-B0A6-1F07CB2DFC1F}" type="pres">
      <dgm:prSet presAssocID="{E1622FEB-BEC8-4B53-8FAB-CC0585BA3D35}" presName="rootText" presStyleLbl="node2" presStyleIdx="2" presStyleCnt="4" custScaleY="116306">
        <dgm:presLayoutVars>
          <dgm:chPref val="3"/>
        </dgm:presLayoutVars>
      </dgm:prSet>
      <dgm:spPr/>
      <dgm:t>
        <a:bodyPr/>
        <a:lstStyle/>
        <a:p>
          <a:endParaRPr lang="en-US"/>
        </a:p>
      </dgm:t>
    </dgm:pt>
    <dgm:pt modelId="{004CBE14-77DF-4642-BA32-78A4A14C35BF}" type="pres">
      <dgm:prSet presAssocID="{E1622FEB-BEC8-4B53-8FAB-CC0585BA3D35}" presName="rootConnector" presStyleLbl="node2" presStyleIdx="2" presStyleCnt="4"/>
      <dgm:spPr/>
      <dgm:t>
        <a:bodyPr/>
        <a:lstStyle/>
        <a:p>
          <a:endParaRPr lang="en-US"/>
        </a:p>
      </dgm:t>
    </dgm:pt>
    <dgm:pt modelId="{E7D6E578-A77F-4F27-B9F7-6F8A61964A04}" type="pres">
      <dgm:prSet presAssocID="{E1622FEB-BEC8-4B53-8FAB-CC0585BA3D35}" presName="hierChild4" presStyleCnt="0"/>
      <dgm:spPr/>
    </dgm:pt>
    <dgm:pt modelId="{A9266989-3EB4-4152-AD5B-EAFC08C76E40}" type="pres">
      <dgm:prSet presAssocID="{BD1B4525-4444-4416-9428-04EA7ACB6212}" presName="Name35" presStyleLbl="parChTrans1D3" presStyleIdx="2" presStyleCnt="4"/>
      <dgm:spPr/>
      <dgm:t>
        <a:bodyPr/>
        <a:lstStyle/>
        <a:p>
          <a:endParaRPr lang="en-US"/>
        </a:p>
      </dgm:t>
    </dgm:pt>
    <dgm:pt modelId="{D1AC176A-CC7E-4525-865D-658FCD302F25}" type="pres">
      <dgm:prSet presAssocID="{390ED738-0AE7-4DC7-968D-99862C3A6EC9}" presName="hierRoot2" presStyleCnt="0">
        <dgm:presLayoutVars>
          <dgm:hierBranch val="r"/>
        </dgm:presLayoutVars>
      </dgm:prSet>
      <dgm:spPr/>
    </dgm:pt>
    <dgm:pt modelId="{352811E9-938D-4276-B3F3-95A0325AEF3C}" type="pres">
      <dgm:prSet presAssocID="{390ED738-0AE7-4DC7-968D-99862C3A6EC9}" presName="rootComposite" presStyleCnt="0"/>
      <dgm:spPr/>
    </dgm:pt>
    <dgm:pt modelId="{A7E88A50-A124-4D7F-83BF-6E65FEA98F68}" type="pres">
      <dgm:prSet presAssocID="{390ED738-0AE7-4DC7-968D-99862C3A6EC9}" presName="rootText" presStyleLbl="node3" presStyleIdx="2" presStyleCnt="4">
        <dgm:presLayoutVars>
          <dgm:chPref val="3"/>
        </dgm:presLayoutVars>
      </dgm:prSet>
      <dgm:spPr/>
      <dgm:t>
        <a:bodyPr/>
        <a:lstStyle/>
        <a:p>
          <a:endParaRPr lang="en-US"/>
        </a:p>
      </dgm:t>
    </dgm:pt>
    <dgm:pt modelId="{ED884C31-BB73-40D8-95A9-8C198900268A}" type="pres">
      <dgm:prSet presAssocID="{390ED738-0AE7-4DC7-968D-99862C3A6EC9}" presName="rootConnector" presStyleLbl="node3" presStyleIdx="2" presStyleCnt="4"/>
      <dgm:spPr/>
      <dgm:t>
        <a:bodyPr/>
        <a:lstStyle/>
        <a:p>
          <a:endParaRPr lang="en-US"/>
        </a:p>
      </dgm:t>
    </dgm:pt>
    <dgm:pt modelId="{4D3BEABC-EE94-4771-90AF-8440056F8FD6}" type="pres">
      <dgm:prSet presAssocID="{390ED738-0AE7-4DC7-968D-99862C3A6EC9}" presName="hierChild4" presStyleCnt="0"/>
      <dgm:spPr/>
    </dgm:pt>
    <dgm:pt modelId="{15115F9A-91E1-4971-A2CD-2F08796F7F8E}" type="pres">
      <dgm:prSet presAssocID="{390ED738-0AE7-4DC7-968D-99862C3A6EC9}" presName="hierChild5" presStyleCnt="0"/>
      <dgm:spPr/>
    </dgm:pt>
    <dgm:pt modelId="{D75EB42B-9010-4777-8AAF-F8B06DA63741}" type="pres">
      <dgm:prSet presAssocID="{E1622FEB-BEC8-4B53-8FAB-CC0585BA3D35}" presName="hierChild5" presStyleCnt="0"/>
      <dgm:spPr/>
    </dgm:pt>
    <dgm:pt modelId="{B2AD5FF6-7D96-48AE-8565-F6556FA07777}" type="pres">
      <dgm:prSet presAssocID="{BDC5ED73-85B0-408A-B6C6-20267AE35F51}" presName="Name35" presStyleLbl="parChTrans1D2" presStyleIdx="3" presStyleCnt="4"/>
      <dgm:spPr/>
      <dgm:t>
        <a:bodyPr/>
        <a:lstStyle/>
        <a:p>
          <a:endParaRPr lang="en-US"/>
        </a:p>
      </dgm:t>
    </dgm:pt>
    <dgm:pt modelId="{523B7066-6C0C-4723-A21F-FB0B946B159B}" type="pres">
      <dgm:prSet presAssocID="{E46A3BC6-F0E4-4C46-B65C-95984AFE07CE}" presName="hierRoot2" presStyleCnt="0">
        <dgm:presLayoutVars>
          <dgm:hierBranch/>
        </dgm:presLayoutVars>
      </dgm:prSet>
      <dgm:spPr/>
    </dgm:pt>
    <dgm:pt modelId="{38614AAF-4957-4D1D-B41E-6F9950650479}" type="pres">
      <dgm:prSet presAssocID="{E46A3BC6-F0E4-4C46-B65C-95984AFE07CE}" presName="rootComposite" presStyleCnt="0"/>
      <dgm:spPr/>
    </dgm:pt>
    <dgm:pt modelId="{45B59E1E-AE8D-4CFC-82EE-13B734C205E9}" type="pres">
      <dgm:prSet presAssocID="{E46A3BC6-F0E4-4C46-B65C-95984AFE07CE}" presName="rootText" presStyleLbl="node2" presStyleIdx="3" presStyleCnt="4" custScaleY="119051">
        <dgm:presLayoutVars>
          <dgm:chPref val="3"/>
        </dgm:presLayoutVars>
      </dgm:prSet>
      <dgm:spPr/>
      <dgm:t>
        <a:bodyPr/>
        <a:lstStyle/>
        <a:p>
          <a:endParaRPr lang="en-US"/>
        </a:p>
      </dgm:t>
    </dgm:pt>
    <dgm:pt modelId="{CAC62D7C-7FBF-4588-8151-4F167E9A6938}" type="pres">
      <dgm:prSet presAssocID="{E46A3BC6-F0E4-4C46-B65C-95984AFE07CE}" presName="rootConnector" presStyleLbl="node2" presStyleIdx="3" presStyleCnt="4"/>
      <dgm:spPr/>
      <dgm:t>
        <a:bodyPr/>
        <a:lstStyle/>
        <a:p>
          <a:endParaRPr lang="en-US"/>
        </a:p>
      </dgm:t>
    </dgm:pt>
    <dgm:pt modelId="{9E9C62C3-EE67-4FA3-B360-ACEA64242E08}" type="pres">
      <dgm:prSet presAssocID="{E46A3BC6-F0E4-4C46-B65C-95984AFE07CE}" presName="hierChild4" presStyleCnt="0"/>
      <dgm:spPr/>
    </dgm:pt>
    <dgm:pt modelId="{63EB6F9E-61E3-4DA9-82E3-1C879F6E87DA}" type="pres">
      <dgm:prSet presAssocID="{23E5E532-29BE-42EB-B5BD-DD104E64746A}" presName="Name35" presStyleLbl="parChTrans1D3" presStyleIdx="3" presStyleCnt="4"/>
      <dgm:spPr/>
      <dgm:t>
        <a:bodyPr/>
        <a:lstStyle/>
        <a:p>
          <a:endParaRPr lang="en-US"/>
        </a:p>
      </dgm:t>
    </dgm:pt>
    <dgm:pt modelId="{C645E880-ACE6-42BF-ABCF-AE1FF8E7CEF5}" type="pres">
      <dgm:prSet presAssocID="{541C68C5-E7B5-4EC3-BC1E-9217AF39CB5E}" presName="hierRoot2" presStyleCnt="0">
        <dgm:presLayoutVars>
          <dgm:hierBranch val="r"/>
        </dgm:presLayoutVars>
      </dgm:prSet>
      <dgm:spPr/>
    </dgm:pt>
    <dgm:pt modelId="{71B4A6AE-D83A-4107-B510-C6888B4FC040}" type="pres">
      <dgm:prSet presAssocID="{541C68C5-E7B5-4EC3-BC1E-9217AF39CB5E}" presName="rootComposite" presStyleCnt="0"/>
      <dgm:spPr/>
    </dgm:pt>
    <dgm:pt modelId="{68E750CA-95E7-4D7A-948D-07AF2976E7BA}" type="pres">
      <dgm:prSet presAssocID="{541C68C5-E7B5-4EC3-BC1E-9217AF39CB5E}" presName="rootText" presStyleLbl="node3" presStyleIdx="3" presStyleCnt="4">
        <dgm:presLayoutVars>
          <dgm:chPref val="3"/>
        </dgm:presLayoutVars>
      </dgm:prSet>
      <dgm:spPr/>
      <dgm:t>
        <a:bodyPr/>
        <a:lstStyle/>
        <a:p>
          <a:endParaRPr lang="en-US"/>
        </a:p>
      </dgm:t>
    </dgm:pt>
    <dgm:pt modelId="{A93E4AF1-3EAB-49F8-BC48-8C8107DCBF1F}" type="pres">
      <dgm:prSet presAssocID="{541C68C5-E7B5-4EC3-BC1E-9217AF39CB5E}" presName="rootConnector" presStyleLbl="node3" presStyleIdx="3" presStyleCnt="4"/>
      <dgm:spPr/>
      <dgm:t>
        <a:bodyPr/>
        <a:lstStyle/>
        <a:p>
          <a:endParaRPr lang="en-US"/>
        </a:p>
      </dgm:t>
    </dgm:pt>
    <dgm:pt modelId="{FD7CB842-CEFC-48B8-A08C-34391BF966B3}" type="pres">
      <dgm:prSet presAssocID="{541C68C5-E7B5-4EC3-BC1E-9217AF39CB5E}" presName="hierChild4" presStyleCnt="0"/>
      <dgm:spPr/>
    </dgm:pt>
    <dgm:pt modelId="{2A3E6011-C788-4BF9-AE98-9FC05F4F45D4}" type="pres">
      <dgm:prSet presAssocID="{541C68C5-E7B5-4EC3-BC1E-9217AF39CB5E}" presName="hierChild5" presStyleCnt="0"/>
      <dgm:spPr/>
    </dgm:pt>
    <dgm:pt modelId="{6367F8D0-E891-490C-ADED-DFEB88578B9D}" type="pres">
      <dgm:prSet presAssocID="{E46A3BC6-F0E4-4C46-B65C-95984AFE07CE}" presName="hierChild5" presStyleCnt="0"/>
      <dgm:spPr/>
    </dgm:pt>
    <dgm:pt modelId="{0104AB7C-6D23-4429-87A6-E8212E572026}" type="pres">
      <dgm:prSet presAssocID="{EC8AA32A-A09B-4DB8-AB01-55D79BE3E36B}" presName="hierChild3" presStyleCnt="0"/>
      <dgm:spPr/>
    </dgm:pt>
  </dgm:ptLst>
  <dgm:cxnLst>
    <dgm:cxn modelId="{B5FDC911-EDB4-4FAF-BFA9-44A218306138}" srcId="{DA961B14-BED5-48CA-B341-A1EF05B3EE7C}" destId="{5F617757-042F-44D9-9ABB-6EF01AE3A84A}" srcOrd="0" destOrd="0" parTransId="{822B64D6-9399-4A1B-8141-7B21E26F77FD}" sibTransId="{8324292F-0EB0-4D50-9533-CAD66F2ADB86}"/>
    <dgm:cxn modelId="{484E85F5-246F-4A75-A748-5D416FC1E554}" srcId="{EC8AA32A-A09B-4DB8-AB01-55D79BE3E36B}" destId="{E46A3BC6-F0E4-4C46-B65C-95984AFE07CE}" srcOrd="3" destOrd="0" parTransId="{BDC5ED73-85B0-408A-B6C6-20267AE35F51}" sibTransId="{18D464CC-AB96-4224-9B36-BA5A78F524AE}"/>
    <dgm:cxn modelId="{6CC3F22F-AC2B-4A27-8D46-AD7D03A0F92A}" type="presOf" srcId="{E93006F0-7E48-4A1D-BFF4-B5D059488F33}" destId="{FD0D59C3-E354-44E1-8F5F-4846E1631F16}" srcOrd="0" destOrd="0" presId="urn:microsoft.com/office/officeart/2005/8/layout/orgChart1"/>
    <dgm:cxn modelId="{E77F0391-3B5E-4B0D-9894-E69F88BD1876}" type="presOf" srcId="{EC8AA32A-A09B-4DB8-AB01-55D79BE3E36B}" destId="{0D2F271B-17BC-4077-A604-7AC48D3A23DF}" srcOrd="0" destOrd="0" presId="urn:microsoft.com/office/officeart/2005/8/layout/orgChart1"/>
    <dgm:cxn modelId="{6CD38425-5FAC-4AC6-A4BA-0A1D878B7622}" type="presOf" srcId="{46BF18B3-87A6-431F-8C95-D0FCAAD5EEFB}" destId="{FDC0B6C1-97E4-486B-A7E0-D583DE9E4A54}" srcOrd="0" destOrd="0" presId="urn:microsoft.com/office/officeart/2005/8/layout/orgChart1"/>
    <dgm:cxn modelId="{07ACBC2D-6830-4BA8-9D38-313D89905ACB}" type="presOf" srcId="{BDC5ED73-85B0-408A-B6C6-20267AE35F51}" destId="{B2AD5FF6-7D96-48AE-8565-F6556FA07777}" srcOrd="0" destOrd="0" presId="urn:microsoft.com/office/officeart/2005/8/layout/orgChart1"/>
    <dgm:cxn modelId="{02543C52-7F2A-4981-9EEE-F766993E20E6}" type="presOf" srcId="{E1622FEB-BEC8-4B53-8FAB-CC0585BA3D35}" destId="{56DB51A4-FDDB-49BC-B0A6-1F07CB2DFC1F}" srcOrd="0" destOrd="0" presId="urn:microsoft.com/office/officeart/2005/8/layout/orgChart1"/>
    <dgm:cxn modelId="{8A5F6AC2-566A-4194-9602-8E631CD0A2C1}" type="presOf" srcId="{49CA2223-66A9-4EC2-84F5-1E7AD2728A82}" destId="{57A0E26D-117C-4C4B-98E1-90EDA6E0F0BC}" srcOrd="0" destOrd="0" presId="urn:microsoft.com/office/officeart/2005/8/layout/orgChart1"/>
    <dgm:cxn modelId="{13116DDD-D50F-4A40-BF7C-E9569775450B}" srcId="{49CA2223-66A9-4EC2-84F5-1E7AD2728A82}" destId="{EC8AA32A-A09B-4DB8-AB01-55D79BE3E36B}" srcOrd="0" destOrd="0" parTransId="{2A77F282-A328-4C0B-A70B-823FE93D3E3C}" sibTransId="{AED844EB-943E-4E9E-B9EC-C4102AA5F20D}"/>
    <dgm:cxn modelId="{3B647348-B235-4A63-8DF2-75C5D3CD5E93}" type="presOf" srcId="{DA961B14-BED5-48CA-B341-A1EF05B3EE7C}" destId="{38604888-EC07-4F03-82F5-E66F2EC1855A}" srcOrd="0" destOrd="0" presId="urn:microsoft.com/office/officeart/2005/8/layout/orgChart1"/>
    <dgm:cxn modelId="{2F0B3A88-B76B-43C7-BF03-01D5C902E822}" type="presOf" srcId="{647F1B52-50D2-4B8F-921C-54ADEC8B2D8C}" destId="{C225746D-42B9-45D5-AC22-38B031964B7E}" srcOrd="0" destOrd="0" presId="urn:microsoft.com/office/officeart/2005/8/layout/orgChart1"/>
    <dgm:cxn modelId="{795692EB-2F91-421D-BDF0-8348E8CFDDEB}" type="presOf" srcId="{6A5D2E94-1918-45B2-9DE2-74A5FB16E375}" destId="{B79FB241-01A9-4404-9299-56A83546F51E}" srcOrd="1" destOrd="0" presId="urn:microsoft.com/office/officeart/2005/8/layout/orgChart1"/>
    <dgm:cxn modelId="{7586538E-FB91-4357-B4CA-C389C5974A92}" type="presOf" srcId="{DA961B14-BED5-48CA-B341-A1EF05B3EE7C}" destId="{6E0ADA2F-AA26-4887-9D71-5B605BA3D059}" srcOrd="1" destOrd="0" presId="urn:microsoft.com/office/officeart/2005/8/layout/orgChart1"/>
    <dgm:cxn modelId="{19158E62-FD3C-42D0-9815-65DEE8CE4981}" type="presOf" srcId="{822B64D6-9399-4A1B-8141-7B21E26F77FD}" destId="{F449076B-2A1D-4901-B5B7-A59458CF3C01}" srcOrd="0" destOrd="0" presId="urn:microsoft.com/office/officeart/2005/8/layout/orgChart1"/>
    <dgm:cxn modelId="{55C1EDEE-E000-42BF-AE53-97B42E4CD95E}" type="presOf" srcId="{23E5E532-29BE-42EB-B5BD-DD104E64746A}" destId="{63EB6F9E-61E3-4DA9-82E3-1C879F6E87DA}" srcOrd="0" destOrd="0" presId="urn:microsoft.com/office/officeart/2005/8/layout/orgChart1"/>
    <dgm:cxn modelId="{69989968-8251-435B-BD58-E7B4585C8983}" type="presOf" srcId="{390ED738-0AE7-4DC7-968D-99862C3A6EC9}" destId="{ED884C31-BB73-40D8-95A9-8C198900268A}" srcOrd="1" destOrd="0" presId="urn:microsoft.com/office/officeart/2005/8/layout/orgChart1"/>
    <dgm:cxn modelId="{73A505F4-25DC-4119-AF0B-9EE46F544B70}" srcId="{EC8AA32A-A09B-4DB8-AB01-55D79BE3E36B}" destId="{DA961B14-BED5-48CA-B341-A1EF05B3EE7C}" srcOrd="1" destOrd="0" parTransId="{E93006F0-7E48-4A1D-BFF4-B5D059488F33}" sibTransId="{09FB241C-25C0-43FE-A506-D2E32C97AE9C}"/>
    <dgm:cxn modelId="{DF78BA98-2421-49AB-AAF3-9AD9373DF6BB}" type="presOf" srcId="{D94B1638-D8F2-4EEC-B26C-5678D6FAA2B1}" destId="{69DC962B-526E-4953-A1CF-D837351BC5FF}" srcOrd="1" destOrd="0" presId="urn:microsoft.com/office/officeart/2005/8/layout/orgChart1"/>
    <dgm:cxn modelId="{E523056F-591B-4767-B5B5-AFC2248F19BF}" type="presOf" srcId="{5F617757-042F-44D9-9ABB-6EF01AE3A84A}" destId="{B9438553-049F-4716-B171-B978EB1D623E}" srcOrd="1" destOrd="0" presId="urn:microsoft.com/office/officeart/2005/8/layout/orgChart1"/>
    <dgm:cxn modelId="{DAAA89F8-38D8-46FA-9A71-0DEBCCAC6D19}" srcId="{E46A3BC6-F0E4-4C46-B65C-95984AFE07CE}" destId="{541C68C5-E7B5-4EC3-BC1E-9217AF39CB5E}" srcOrd="0" destOrd="0" parTransId="{23E5E532-29BE-42EB-B5BD-DD104E64746A}" sibTransId="{4296E403-1211-4055-87BD-8CF8C62CD0C8}"/>
    <dgm:cxn modelId="{C16C2EF0-4C44-4D97-A8DD-60F7885DC1F3}" srcId="{EC8AA32A-A09B-4DB8-AB01-55D79BE3E36B}" destId="{E1622FEB-BEC8-4B53-8FAB-CC0585BA3D35}" srcOrd="2" destOrd="0" parTransId="{647F1B52-50D2-4B8F-921C-54ADEC8B2D8C}" sibTransId="{37F87579-98AE-403E-8040-C69AF2820A38}"/>
    <dgm:cxn modelId="{7F8A328B-68D6-426B-9241-3049D8834131}" srcId="{E1622FEB-BEC8-4B53-8FAB-CC0585BA3D35}" destId="{390ED738-0AE7-4DC7-968D-99862C3A6EC9}" srcOrd="0" destOrd="0" parTransId="{BD1B4525-4444-4416-9428-04EA7ACB6212}" sibTransId="{7CB9955D-5223-48A8-84DD-2C03F020F8EE}"/>
    <dgm:cxn modelId="{B8EDD968-58D2-4BE3-80F9-68737E9E3085}" type="presOf" srcId="{6A5D2E94-1918-45B2-9DE2-74A5FB16E375}" destId="{42F8F920-D268-4240-BC28-D7BF4D3C0955}" srcOrd="0" destOrd="0" presId="urn:microsoft.com/office/officeart/2005/8/layout/orgChart1"/>
    <dgm:cxn modelId="{4B4EE861-A60A-4E7B-A729-F9A095EADB21}" type="presOf" srcId="{E1622FEB-BEC8-4B53-8FAB-CC0585BA3D35}" destId="{004CBE14-77DF-4642-BA32-78A4A14C35BF}" srcOrd="1" destOrd="0" presId="urn:microsoft.com/office/officeart/2005/8/layout/orgChart1"/>
    <dgm:cxn modelId="{87586F09-5D07-46C0-9068-0B9E66FD50D1}" type="presOf" srcId="{390ED738-0AE7-4DC7-968D-99862C3A6EC9}" destId="{A7E88A50-A124-4D7F-83BF-6E65FEA98F68}" srcOrd="0" destOrd="0" presId="urn:microsoft.com/office/officeart/2005/8/layout/orgChart1"/>
    <dgm:cxn modelId="{321C1ACC-D76F-4483-A9D7-43E0CA83AF05}" srcId="{D94B1638-D8F2-4EEC-B26C-5678D6FAA2B1}" destId="{6A5D2E94-1918-45B2-9DE2-74A5FB16E375}" srcOrd="0" destOrd="0" parTransId="{46BF18B3-87A6-431F-8C95-D0FCAAD5EEFB}" sibTransId="{2A10F588-28A6-4CE8-AE85-A016298B67F2}"/>
    <dgm:cxn modelId="{BE66D998-7530-4169-92CE-5D87AEEAB819}" srcId="{EC8AA32A-A09B-4DB8-AB01-55D79BE3E36B}" destId="{D94B1638-D8F2-4EEC-B26C-5678D6FAA2B1}" srcOrd="0" destOrd="0" parTransId="{884EF515-5A73-472B-9FC3-3C813F48BA99}" sibTransId="{B29C8E81-DA19-466B-9ADF-D5B7607E7DFD}"/>
    <dgm:cxn modelId="{CD427FE3-A4EA-47AC-A4AD-297EFB6E9E55}" type="presOf" srcId="{541C68C5-E7B5-4EC3-BC1E-9217AF39CB5E}" destId="{68E750CA-95E7-4D7A-948D-07AF2976E7BA}" srcOrd="0" destOrd="0" presId="urn:microsoft.com/office/officeart/2005/8/layout/orgChart1"/>
    <dgm:cxn modelId="{5C796A11-D758-4788-8D14-F90AFE32DEF9}" type="presOf" srcId="{D94B1638-D8F2-4EEC-B26C-5678D6FAA2B1}" destId="{CFB5288A-4493-4675-9801-FAE300DE04E2}" srcOrd="0" destOrd="0" presId="urn:microsoft.com/office/officeart/2005/8/layout/orgChart1"/>
    <dgm:cxn modelId="{A8231A0D-BA74-4BE4-8C0A-4822AAF6E08F}" type="presOf" srcId="{E46A3BC6-F0E4-4C46-B65C-95984AFE07CE}" destId="{45B59E1E-AE8D-4CFC-82EE-13B734C205E9}" srcOrd="0" destOrd="0" presId="urn:microsoft.com/office/officeart/2005/8/layout/orgChart1"/>
    <dgm:cxn modelId="{5664FBE4-6F21-4475-8F34-467295DF2204}" type="presOf" srcId="{5F617757-042F-44D9-9ABB-6EF01AE3A84A}" destId="{A6C8EEA7-DB43-4FD2-ADE5-162E03DC8E8D}" srcOrd="0" destOrd="0" presId="urn:microsoft.com/office/officeart/2005/8/layout/orgChart1"/>
    <dgm:cxn modelId="{5D648CE9-F8BE-4B94-98D0-40FEAB8E3C65}" type="presOf" srcId="{BD1B4525-4444-4416-9428-04EA7ACB6212}" destId="{A9266989-3EB4-4152-AD5B-EAFC08C76E40}" srcOrd="0" destOrd="0" presId="urn:microsoft.com/office/officeart/2005/8/layout/orgChart1"/>
    <dgm:cxn modelId="{F3F712CE-23DE-472D-B618-0FBE0920001E}" type="presOf" srcId="{541C68C5-E7B5-4EC3-BC1E-9217AF39CB5E}" destId="{A93E4AF1-3EAB-49F8-BC48-8C8107DCBF1F}" srcOrd="1" destOrd="0" presId="urn:microsoft.com/office/officeart/2005/8/layout/orgChart1"/>
    <dgm:cxn modelId="{138299C0-2EA0-4CCC-86F1-B84A82561AE5}" type="presOf" srcId="{E46A3BC6-F0E4-4C46-B65C-95984AFE07CE}" destId="{CAC62D7C-7FBF-4588-8151-4F167E9A6938}" srcOrd="1" destOrd="0" presId="urn:microsoft.com/office/officeart/2005/8/layout/orgChart1"/>
    <dgm:cxn modelId="{355B9F66-395A-47B8-B745-35D8817EB03F}" type="presOf" srcId="{884EF515-5A73-472B-9FC3-3C813F48BA99}" destId="{92978F48-2AA3-43CE-85FD-AA434539388D}" srcOrd="0" destOrd="0" presId="urn:microsoft.com/office/officeart/2005/8/layout/orgChart1"/>
    <dgm:cxn modelId="{D378373A-014C-4DAE-B5F6-911E89865C75}" type="presOf" srcId="{EC8AA32A-A09B-4DB8-AB01-55D79BE3E36B}" destId="{47B1E1DF-AE0B-478F-8404-5E8828111B89}" srcOrd="1" destOrd="0" presId="urn:microsoft.com/office/officeart/2005/8/layout/orgChart1"/>
    <dgm:cxn modelId="{1CEF5A07-4342-46BD-827F-46A5E2242C34}" type="presParOf" srcId="{57A0E26D-117C-4C4B-98E1-90EDA6E0F0BC}" destId="{B6FE5B96-1F90-406F-834E-A966ED09BC84}" srcOrd="0" destOrd="0" presId="urn:microsoft.com/office/officeart/2005/8/layout/orgChart1"/>
    <dgm:cxn modelId="{0ABA171B-C993-4158-9986-3E10999287F6}" type="presParOf" srcId="{B6FE5B96-1F90-406F-834E-A966ED09BC84}" destId="{2FD01499-FE5D-470B-89D0-177843A27E25}" srcOrd="0" destOrd="0" presId="urn:microsoft.com/office/officeart/2005/8/layout/orgChart1"/>
    <dgm:cxn modelId="{9259391A-3A59-4E22-9A58-52A5130C8512}" type="presParOf" srcId="{2FD01499-FE5D-470B-89D0-177843A27E25}" destId="{0D2F271B-17BC-4077-A604-7AC48D3A23DF}" srcOrd="0" destOrd="0" presId="urn:microsoft.com/office/officeart/2005/8/layout/orgChart1"/>
    <dgm:cxn modelId="{93138960-563D-4799-A5A2-CDFDC4E2E741}" type="presParOf" srcId="{2FD01499-FE5D-470B-89D0-177843A27E25}" destId="{47B1E1DF-AE0B-478F-8404-5E8828111B89}" srcOrd="1" destOrd="0" presId="urn:microsoft.com/office/officeart/2005/8/layout/orgChart1"/>
    <dgm:cxn modelId="{91441B41-49A3-4019-849B-132E97E8F73C}" type="presParOf" srcId="{B6FE5B96-1F90-406F-834E-A966ED09BC84}" destId="{82CF4D1E-D254-4B90-B0E7-DEDB356F8399}" srcOrd="1" destOrd="0" presId="urn:microsoft.com/office/officeart/2005/8/layout/orgChart1"/>
    <dgm:cxn modelId="{A3C82F1E-D37F-480C-A2F1-9A82BF7D84E5}" type="presParOf" srcId="{82CF4D1E-D254-4B90-B0E7-DEDB356F8399}" destId="{92978F48-2AA3-43CE-85FD-AA434539388D}" srcOrd="0" destOrd="0" presId="urn:microsoft.com/office/officeart/2005/8/layout/orgChart1"/>
    <dgm:cxn modelId="{73BD1302-C863-47CD-B1CE-03078BCDF2CA}" type="presParOf" srcId="{82CF4D1E-D254-4B90-B0E7-DEDB356F8399}" destId="{537BF9EF-2C4F-4164-9491-1DD3975B6991}" srcOrd="1" destOrd="0" presId="urn:microsoft.com/office/officeart/2005/8/layout/orgChart1"/>
    <dgm:cxn modelId="{CD381324-62EB-45F7-9DAE-5BEF60A54770}" type="presParOf" srcId="{537BF9EF-2C4F-4164-9491-1DD3975B6991}" destId="{963998CE-9559-424E-B45C-4C6BE502752F}" srcOrd="0" destOrd="0" presId="urn:microsoft.com/office/officeart/2005/8/layout/orgChart1"/>
    <dgm:cxn modelId="{23E0E7A3-9C62-4BA4-9ABC-57F5AA1C3379}" type="presParOf" srcId="{963998CE-9559-424E-B45C-4C6BE502752F}" destId="{CFB5288A-4493-4675-9801-FAE300DE04E2}" srcOrd="0" destOrd="0" presId="urn:microsoft.com/office/officeart/2005/8/layout/orgChart1"/>
    <dgm:cxn modelId="{8C7A151A-D7D7-4EEF-981E-E1C445831977}" type="presParOf" srcId="{963998CE-9559-424E-B45C-4C6BE502752F}" destId="{69DC962B-526E-4953-A1CF-D837351BC5FF}" srcOrd="1" destOrd="0" presId="urn:microsoft.com/office/officeart/2005/8/layout/orgChart1"/>
    <dgm:cxn modelId="{9D1095EE-E2DB-41B0-8FD8-F5DA7F2B7F0A}" type="presParOf" srcId="{537BF9EF-2C4F-4164-9491-1DD3975B6991}" destId="{EEACF284-A5B2-44F0-A205-9C8BD22FBBB5}" srcOrd="1" destOrd="0" presId="urn:microsoft.com/office/officeart/2005/8/layout/orgChart1"/>
    <dgm:cxn modelId="{C8A16BEF-D070-44F4-9366-D43C1B43294E}" type="presParOf" srcId="{EEACF284-A5B2-44F0-A205-9C8BD22FBBB5}" destId="{FDC0B6C1-97E4-486B-A7E0-D583DE9E4A54}" srcOrd="0" destOrd="0" presId="urn:microsoft.com/office/officeart/2005/8/layout/orgChart1"/>
    <dgm:cxn modelId="{79368CCD-CEB5-4548-8F07-B627372599F5}" type="presParOf" srcId="{EEACF284-A5B2-44F0-A205-9C8BD22FBBB5}" destId="{2139D372-912B-41DC-9199-8D476E93BCD9}" srcOrd="1" destOrd="0" presId="urn:microsoft.com/office/officeart/2005/8/layout/orgChart1"/>
    <dgm:cxn modelId="{0DD8F06B-E6A7-461A-BE1B-42EEB2C87A8E}" type="presParOf" srcId="{2139D372-912B-41DC-9199-8D476E93BCD9}" destId="{E61A25C3-62A6-438C-A591-2E38C2C4971B}" srcOrd="0" destOrd="0" presId="urn:microsoft.com/office/officeart/2005/8/layout/orgChart1"/>
    <dgm:cxn modelId="{03A0BF66-8099-48B6-9819-0C764564363D}" type="presParOf" srcId="{E61A25C3-62A6-438C-A591-2E38C2C4971B}" destId="{42F8F920-D268-4240-BC28-D7BF4D3C0955}" srcOrd="0" destOrd="0" presId="urn:microsoft.com/office/officeart/2005/8/layout/orgChart1"/>
    <dgm:cxn modelId="{4D48C0DE-2B21-4FCB-8462-F47F3F51CEAB}" type="presParOf" srcId="{E61A25C3-62A6-438C-A591-2E38C2C4971B}" destId="{B79FB241-01A9-4404-9299-56A83546F51E}" srcOrd="1" destOrd="0" presId="urn:microsoft.com/office/officeart/2005/8/layout/orgChart1"/>
    <dgm:cxn modelId="{094C419E-707C-45CC-831D-A63328CAF42C}" type="presParOf" srcId="{2139D372-912B-41DC-9199-8D476E93BCD9}" destId="{54F402D0-1CDF-4DF7-B253-44188787AACC}" srcOrd="1" destOrd="0" presId="urn:microsoft.com/office/officeart/2005/8/layout/orgChart1"/>
    <dgm:cxn modelId="{702D3E6B-181F-40E6-A3ED-57072C0DB475}" type="presParOf" srcId="{2139D372-912B-41DC-9199-8D476E93BCD9}" destId="{1AA58CA3-A4AB-46C5-A16C-E1759FA669DA}" srcOrd="2" destOrd="0" presId="urn:microsoft.com/office/officeart/2005/8/layout/orgChart1"/>
    <dgm:cxn modelId="{5E99DF5F-B63D-4B35-B824-FE17F213C6EF}" type="presParOf" srcId="{537BF9EF-2C4F-4164-9491-1DD3975B6991}" destId="{F6D8FE8C-7BBB-4A87-BBEF-4D09DF407268}" srcOrd="2" destOrd="0" presId="urn:microsoft.com/office/officeart/2005/8/layout/orgChart1"/>
    <dgm:cxn modelId="{72372DAC-5357-4099-961D-45384406819F}" type="presParOf" srcId="{82CF4D1E-D254-4B90-B0E7-DEDB356F8399}" destId="{FD0D59C3-E354-44E1-8F5F-4846E1631F16}" srcOrd="2" destOrd="0" presId="urn:microsoft.com/office/officeart/2005/8/layout/orgChart1"/>
    <dgm:cxn modelId="{77149773-D4B4-4C08-B709-909C07B9837D}" type="presParOf" srcId="{82CF4D1E-D254-4B90-B0E7-DEDB356F8399}" destId="{D4C4D67C-8CA5-4022-AB12-8D5D2F5F20BE}" srcOrd="3" destOrd="0" presId="urn:microsoft.com/office/officeart/2005/8/layout/orgChart1"/>
    <dgm:cxn modelId="{2E6CF6D4-1A87-4709-AD78-7D6C3818895C}" type="presParOf" srcId="{D4C4D67C-8CA5-4022-AB12-8D5D2F5F20BE}" destId="{2AACE645-AC88-4C32-BC00-974FD37D5B68}" srcOrd="0" destOrd="0" presId="urn:microsoft.com/office/officeart/2005/8/layout/orgChart1"/>
    <dgm:cxn modelId="{2D72F26F-80C1-4563-A29D-814085974760}" type="presParOf" srcId="{2AACE645-AC88-4C32-BC00-974FD37D5B68}" destId="{38604888-EC07-4F03-82F5-E66F2EC1855A}" srcOrd="0" destOrd="0" presId="urn:microsoft.com/office/officeart/2005/8/layout/orgChart1"/>
    <dgm:cxn modelId="{05608917-8993-417F-9E31-420E71C701B7}" type="presParOf" srcId="{2AACE645-AC88-4C32-BC00-974FD37D5B68}" destId="{6E0ADA2F-AA26-4887-9D71-5B605BA3D059}" srcOrd="1" destOrd="0" presId="urn:microsoft.com/office/officeart/2005/8/layout/orgChart1"/>
    <dgm:cxn modelId="{02F1E91D-BF38-4FD9-AEEF-F17AD063C354}" type="presParOf" srcId="{D4C4D67C-8CA5-4022-AB12-8D5D2F5F20BE}" destId="{348331D0-E3DB-4D88-B18E-5CDC2F17B227}" srcOrd="1" destOrd="0" presId="urn:microsoft.com/office/officeart/2005/8/layout/orgChart1"/>
    <dgm:cxn modelId="{62BB01EA-517F-488C-87C2-BB63E0D4D487}" type="presParOf" srcId="{348331D0-E3DB-4D88-B18E-5CDC2F17B227}" destId="{F449076B-2A1D-4901-B5B7-A59458CF3C01}" srcOrd="0" destOrd="0" presId="urn:microsoft.com/office/officeart/2005/8/layout/orgChart1"/>
    <dgm:cxn modelId="{34CC5505-8303-441F-B8A3-DBE4455D1F46}" type="presParOf" srcId="{348331D0-E3DB-4D88-B18E-5CDC2F17B227}" destId="{E68B0CC3-F85C-4AAA-9AA1-913E1AF15792}" srcOrd="1" destOrd="0" presId="urn:microsoft.com/office/officeart/2005/8/layout/orgChart1"/>
    <dgm:cxn modelId="{1A923DF6-7978-4FA1-8D85-53BD71B65892}" type="presParOf" srcId="{E68B0CC3-F85C-4AAA-9AA1-913E1AF15792}" destId="{A48EFC5D-FC8A-4F3A-A391-9F19D97029C8}" srcOrd="0" destOrd="0" presId="urn:microsoft.com/office/officeart/2005/8/layout/orgChart1"/>
    <dgm:cxn modelId="{1D6637F3-9EB3-41A8-A2EA-E7134083F5C2}" type="presParOf" srcId="{A48EFC5D-FC8A-4F3A-A391-9F19D97029C8}" destId="{A6C8EEA7-DB43-4FD2-ADE5-162E03DC8E8D}" srcOrd="0" destOrd="0" presId="urn:microsoft.com/office/officeart/2005/8/layout/orgChart1"/>
    <dgm:cxn modelId="{1BEB83B7-C0E5-499F-A971-CA0BF17AE723}" type="presParOf" srcId="{A48EFC5D-FC8A-4F3A-A391-9F19D97029C8}" destId="{B9438553-049F-4716-B171-B978EB1D623E}" srcOrd="1" destOrd="0" presId="urn:microsoft.com/office/officeart/2005/8/layout/orgChart1"/>
    <dgm:cxn modelId="{1F3176AB-8E77-47AE-9F3C-64234BDF36F5}" type="presParOf" srcId="{E68B0CC3-F85C-4AAA-9AA1-913E1AF15792}" destId="{EF2DADD6-FE34-47C9-804F-A3A3EC6B16A3}" srcOrd="1" destOrd="0" presId="urn:microsoft.com/office/officeart/2005/8/layout/orgChart1"/>
    <dgm:cxn modelId="{EEA4C08D-D142-46A5-BAFA-763A64648AA8}" type="presParOf" srcId="{E68B0CC3-F85C-4AAA-9AA1-913E1AF15792}" destId="{F4BF2947-0488-4EA1-849E-0F113F7FD709}" srcOrd="2" destOrd="0" presId="urn:microsoft.com/office/officeart/2005/8/layout/orgChart1"/>
    <dgm:cxn modelId="{276644E3-BEE3-4230-AF02-1555F6BA214A}" type="presParOf" srcId="{D4C4D67C-8CA5-4022-AB12-8D5D2F5F20BE}" destId="{B4ECFC68-92E1-40D6-B30D-835037CEB124}" srcOrd="2" destOrd="0" presId="urn:microsoft.com/office/officeart/2005/8/layout/orgChart1"/>
    <dgm:cxn modelId="{ED930A9B-CC2B-45A8-8556-413692996FC5}" type="presParOf" srcId="{82CF4D1E-D254-4B90-B0E7-DEDB356F8399}" destId="{C225746D-42B9-45D5-AC22-38B031964B7E}" srcOrd="4" destOrd="0" presId="urn:microsoft.com/office/officeart/2005/8/layout/orgChart1"/>
    <dgm:cxn modelId="{B7ADC5A0-6B1D-49D0-86C5-ED218B361605}" type="presParOf" srcId="{82CF4D1E-D254-4B90-B0E7-DEDB356F8399}" destId="{AA54FAFC-8182-4C01-ABB5-D96E361A7F02}" srcOrd="5" destOrd="0" presId="urn:microsoft.com/office/officeart/2005/8/layout/orgChart1"/>
    <dgm:cxn modelId="{91E6222B-3430-4D99-94CE-010BCFD278AD}" type="presParOf" srcId="{AA54FAFC-8182-4C01-ABB5-D96E361A7F02}" destId="{DE7DCB4F-FF0B-47F6-824B-1F1A0D837193}" srcOrd="0" destOrd="0" presId="urn:microsoft.com/office/officeart/2005/8/layout/orgChart1"/>
    <dgm:cxn modelId="{7063D23F-0F72-47B9-9527-326AAAEB0701}" type="presParOf" srcId="{DE7DCB4F-FF0B-47F6-824B-1F1A0D837193}" destId="{56DB51A4-FDDB-49BC-B0A6-1F07CB2DFC1F}" srcOrd="0" destOrd="0" presId="urn:microsoft.com/office/officeart/2005/8/layout/orgChart1"/>
    <dgm:cxn modelId="{7BE9D1A8-E4AC-402E-A537-02B048E35550}" type="presParOf" srcId="{DE7DCB4F-FF0B-47F6-824B-1F1A0D837193}" destId="{004CBE14-77DF-4642-BA32-78A4A14C35BF}" srcOrd="1" destOrd="0" presId="urn:microsoft.com/office/officeart/2005/8/layout/orgChart1"/>
    <dgm:cxn modelId="{6E56CA0A-6738-48B8-85DF-7D372E5B4BE6}" type="presParOf" srcId="{AA54FAFC-8182-4C01-ABB5-D96E361A7F02}" destId="{E7D6E578-A77F-4F27-B9F7-6F8A61964A04}" srcOrd="1" destOrd="0" presId="urn:microsoft.com/office/officeart/2005/8/layout/orgChart1"/>
    <dgm:cxn modelId="{2E10F4B1-AB56-4D26-8E71-74041A7E6552}" type="presParOf" srcId="{E7D6E578-A77F-4F27-B9F7-6F8A61964A04}" destId="{A9266989-3EB4-4152-AD5B-EAFC08C76E40}" srcOrd="0" destOrd="0" presId="urn:microsoft.com/office/officeart/2005/8/layout/orgChart1"/>
    <dgm:cxn modelId="{EE115225-1400-475A-B198-F99225264F22}" type="presParOf" srcId="{E7D6E578-A77F-4F27-B9F7-6F8A61964A04}" destId="{D1AC176A-CC7E-4525-865D-658FCD302F25}" srcOrd="1" destOrd="0" presId="urn:microsoft.com/office/officeart/2005/8/layout/orgChart1"/>
    <dgm:cxn modelId="{74B10A3D-7B8F-4A1A-8564-AA8F9F237882}" type="presParOf" srcId="{D1AC176A-CC7E-4525-865D-658FCD302F25}" destId="{352811E9-938D-4276-B3F3-95A0325AEF3C}" srcOrd="0" destOrd="0" presId="urn:microsoft.com/office/officeart/2005/8/layout/orgChart1"/>
    <dgm:cxn modelId="{04FD5717-53E1-4B58-8EAF-A6746E92B8B0}" type="presParOf" srcId="{352811E9-938D-4276-B3F3-95A0325AEF3C}" destId="{A7E88A50-A124-4D7F-83BF-6E65FEA98F68}" srcOrd="0" destOrd="0" presId="urn:microsoft.com/office/officeart/2005/8/layout/orgChart1"/>
    <dgm:cxn modelId="{9548F9B2-15C9-4F34-BD6A-DF2C0A5176F8}" type="presParOf" srcId="{352811E9-938D-4276-B3F3-95A0325AEF3C}" destId="{ED884C31-BB73-40D8-95A9-8C198900268A}" srcOrd="1" destOrd="0" presId="urn:microsoft.com/office/officeart/2005/8/layout/orgChart1"/>
    <dgm:cxn modelId="{F7D22025-6B7E-4083-8555-4B91D9F675B9}" type="presParOf" srcId="{D1AC176A-CC7E-4525-865D-658FCD302F25}" destId="{4D3BEABC-EE94-4771-90AF-8440056F8FD6}" srcOrd="1" destOrd="0" presId="urn:microsoft.com/office/officeart/2005/8/layout/orgChart1"/>
    <dgm:cxn modelId="{F4082C4D-0123-45EC-97C4-4166DDF68632}" type="presParOf" srcId="{D1AC176A-CC7E-4525-865D-658FCD302F25}" destId="{15115F9A-91E1-4971-A2CD-2F08796F7F8E}" srcOrd="2" destOrd="0" presId="urn:microsoft.com/office/officeart/2005/8/layout/orgChart1"/>
    <dgm:cxn modelId="{5C3A174B-AF6E-44F3-B4C4-D63634339560}" type="presParOf" srcId="{AA54FAFC-8182-4C01-ABB5-D96E361A7F02}" destId="{D75EB42B-9010-4777-8AAF-F8B06DA63741}" srcOrd="2" destOrd="0" presId="urn:microsoft.com/office/officeart/2005/8/layout/orgChart1"/>
    <dgm:cxn modelId="{2EBB7690-508B-481F-BB58-8B9FF39B19C6}" type="presParOf" srcId="{82CF4D1E-D254-4B90-B0E7-DEDB356F8399}" destId="{B2AD5FF6-7D96-48AE-8565-F6556FA07777}" srcOrd="6" destOrd="0" presId="urn:microsoft.com/office/officeart/2005/8/layout/orgChart1"/>
    <dgm:cxn modelId="{150558A5-1D81-47C4-928B-A89C5677CA54}" type="presParOf" srcId="{82CF4D1E-D254-4B90-B0E7-DEDB356F8399}" destId="{523B7066-6C0C-4723-A21F-FB0B946B159B}" srcOrd="7" destOrd="0" presId="urn:microsoft.com/office/officeart/2005/8/layout/orgChart1"/>
    <dgm:cxn modelId="{5529BAE6-7745-464E-A6B6-C22901A36102}" type="presParOf" srcId="{523B7066-6C0C-4723-A21F-FB0B946B159B}" destId="{38614AAF-4957-4D1D-B41E-6F9950650479}" srcOrd="0" destOrd="0" presId="urn:microsoft.com/office/officeart/2005/8/layout/orgChart1"/>
    <dgm:cxn modelId="{BE106383-91D5-4026-B85E-00EA6802DB44}" type="presParOf" srcId="{38614AAF-4957-4D1D-B41E-6F9950650479}" destId="{45B59E1E-AE8D-4CFC-82EE-13B734C205E9}" srcOrd="0" destOrd="0" presId="urn:microsoft.com/office/officeart/2005/8/layout/orgChart1"/>
    <dgm:cxn modelId="{AD8BC4B5-146B-4CC8-AB32-580EBC10C2AC}" type="presParOf" srcId="{38614AAF-4957-4D1D-B41E-6F9950650479}" destId="{CAC62D7C-7FBF-4588-8151-4F167E9A6938}" srcOrd="1" destOrd="0" presId="urn:microsoft.com/office/officeart/2005/8/layout/orgChart1"/>
    <dgm:cxn modelId="{0D41E4F4-4D2F-44A8-8742-5377623B79E9}" type="presParOf" srcId="{523B7066-6C0C-4723-A21F-FB0B946B159B}" destId="{9E9C62C3-EE67-4FA3-B360-ACEA64242E08}" srcOrd="1" destOrd="0" presId="urn:microsoft.com/office/officeart/2005/8/layout/orgChart1"/>
    <dgm:cxn modelId="{793E9ADC-FF5C-4512-997F-77DF15223B10}" type="presParOf" srcId="{9E9C62C3-EE67-4FA3-B360-ACEA64242E08}" destId="{63EB6F9E-61E3-4DA9-82E3-1C879F6E87DA}" srcOrd="0" destOrd="0" presId="urn:microsoft.com/office/officeart/2005/8/layout/orgChart1"/>
    <dgm:cxn modelId="{31FD325F-4C94-4A23-971C-AE9F49C11529}" type="presParOf" srcId="{9E9C62C3-EE67-4FA3-B360-ACEA64242E08}" destId="{C645E880-ACE6-42BF-ABCF-AE1FF8E7CEF5}" srcOrd="1" destOrd="0" presId="urn:microsoft.com/office/officeart/2005/8/layout/orgChart1"/>
    <dgm:cxn modelId="{E5185E6C-1051-492D-9630-828CCD14BDFE}" type="presParOf" srcId="{C645E880-ACE6-42BF-ABCF-AE1FF8E7CEF5}" destId="{71B4A6AE-D83A-4107-B510-C6888B4FC040}" srcOrd="0" destOrd="0" presId="urn:microsoft.com/office/officeart/2005/8/layout/orgChart1"/>
    <dgm:cxn modelId="{714188B7-0C94-4830-9ECA-7203361BDB40}" type="presParOf" srcId="{71B4A6AE-D83A-4107-B510-C6888B4FC040}" destId="{68E750CA-95E7-4D7A-948D-07AF2976E7BA}" srcOrd="0" destOrd="0" presId="urn:microsoft.com/office/officeart/2005/8/layout/orgChart1"/>
    <dgm:cxn modelId="{74337230-2E80-4F50-AE23-5BE0B57959FD}" type="presParOf" srcId="{71B4A6AE-D83A-4107-B510-C6888B4FC040}" destId="{A93E4AF1-3EAB-49F8-BC48-8C8107DCBF1F}" srcOrd="1" destOrd="0" presId="urn:microsoft.com/office/officeart/2005/8/layout/orgChart1"/>
    <dgm:cxn modelId="{2036776F-C55F-473D-9FB6-7EF0DB819195}" type="presParOf" srcId="{C645E880-ACE6-42BF-ABCF-AE1FF8E7CEF5}" destId="{FD7CB842-CEFC-48B8-A08C-34391BF966B3}" srcOrd="1" destOrd="0" presId="urn:microsoft.com/office/officeart/2005/8/layout/orgChart1"/>
    <dgm:cxn modelId="{303F13E6-BE81-46AE-9DD9-81AC6A97EB16}" type="presParOf" srcId="{C645E880-ACE6-42BF-ABCF-AE1FF8E7CEF5}" destId="{2A3E6011-C788-4BF9-AE98-9FC05F4F45D4}" srcOrd="2" destOrd="0" presId="urn:microsoft.com/office/officeart/2005/8/layout/orgChart1"/>
    <dgm:cxn modelId="{671D9AB4-F8C4-4309-8AFA-90725DC98594}" type="presParOf" srcId="{523B7066-6C0C-4723-A21F-FB0B946B159B}" destId="{6367F8D0-E891-490C-ADED-DFEB88578B9D}" srcOrd="2" destOrd="0" presId="urn:microsoft.com/office/officeart/2005/8/layout/orgChart1"/>
    <dgm:cxn modelId="{691711CE-9867-410E-987B-B61A376A4DC6}" type="presParOf" srcId="{B6FE5B96-1F90-406F-834E-A966ED09BC84}" destId="{0104AB7C-6D23-4429-87A6-E8212E572026}" srcOrd="2" destOrd="0" presId="urn:microsoft.com/office/officeart/2005/8/layout/orgChart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F7C3744-89B8-4480-924E-E5B406B6DAB0}" type="datetimeFigureOut">
              <a:rPr lang="en-US"/>
              <a:pPr>
                <a:defRPr/>
              </a:pPr>
              <a:t>12/09/2015</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14D573E-E9B6-4363-BE37-696313F9644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CF60B03-9DD6-4543-9E75-2BE32C71F70A}" type="datetimeFigureOut">
              <a:rPr lang="en-US"/>
              <a:pPr>
                <a:defRPr/>
              </a:pPr>
              <a:t>12/09/2015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7A7AC6D-919F-4E50-8075-5182E9CCBA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8D3C9C-2D95-4375-A9D0-C30CE6D90FF4}" type="slidenum">
              <a:rPr lang="en-US" smtClean="0"/>
              <a:pPr fontAlgn="base">
                <a:spcBef>
                  <a:spcPct val="0"/>
                </a:spcBef>
                <a:spcAft>
                  <a:spcPct val="0"/>
                </a:spcAft>
                <a:defRPr/>
              </a:pPr>
              <a:t>23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47F891D-6952-4A89-9835-6EA8C3B6DEE8}" type="datetime1">
              <a:rPr lang="en-US" smtClean="0"/>
              <a:pPr>
                <a:defRPr/>
              </a:pPr>
              <a:t>12/09/2015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4EBBCE-F529-48E7-B9B3-0703C003E68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83DA4A-5401-4C84-A282-614536D7AA2D}" type="datetime1">
              <a:rPr lang="en-US" smtClean="0"/>
              <a:pPr>
                <a:defRPr/>
              </a:pPr>
              <a:t>12/09/2015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D23832-13C6-4E04-82A0-452F99AFC0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DFC0D0-39D5-4C44-AD1C-B07CBB849F73}" type="datetime1">
              <a:rPr lang="en-US" smtClean="0"/>
              <a:pPr>
                <a:defRPr/>
              </a:pPr>
              <a:t>12/09/2015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F446DB-6A36-4268-ADF2-7D6E1DDFDE7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E2870B-DE79-48A6-918A-0E03615CA9E3}" type="datetime1">
              <a:rPr lang="en-US" smtClean="0"/>
              <a:pPr>
                <a:defRPr/>
              </a:pPr>
              <a:t>12/09/2015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2D3EAF-331F-4A5E-B7A4-3A252B8F484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5054DE-ECA2-4EC9-8318-73CCFE280688}" type="datetime1">
              <a:rPr lang="en-US" smtClean="0"/>
              <a:pPr>
                <a:defRPr/>
              </a:pPr>
              <a:t>12/09/2015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9EE5B-2E69-45E7-8395-046D5CCF502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220FDC1-B81C-42E8-8CF0-E6E17BB675A0}" type="datetime1">
              <a:rPr lang="en-US" smtClean="0"/>
              <a:pPr>
                <a:defRPr/>
              </a:pPr>
              <a:t>12/09/2015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38AADC-A7E9-4A88-8F45-7A2355F1A6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E6E648D-348D-4F22-B0BB-47AEE8AF71FA}" type="datetime1">
              <a:rPr lang="en-US" smtClean="0"/>
              <a:pPr>
                <a:defRPr/>
              </a:pPr>
              <a:t>12/09/2015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BDC3B9-6380-4B7B-B909-E014B060153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0EF5AC-C271-4432-B89E-7FD5DEAC15CF}" type="datetime1">
              <a:rPr lang="en-US" smtClean="0"/>
              <a:pPr>
                <a:defRPr/>
              </a:pPr>
              <a:t>12/09/2015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DAC1602-BFD2-4CB9-AC5D-51B6F031ACB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F29836-A5BF-4B93-9EB5-635D3250A539}" type="datetime1">
              <a:rPr lang="en-US" smtClean="0"/>
              <a:pPr>
                <a:defRPr/>
              </a:pPr>
              <a:t>12/09/2015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C1319E7-4031-4267-9778-FE933564132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2E9ED1-BA44-48A7-AAA9-2A31E9554D62}" type="datetime1">
              <a:rPr lang="en-US" smtClean="0"/>
              <a:pPr>
                <a:defRPr/>
              </a:pPr>
              <a:t>12/09/2015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AF857B-DE16-4A6B-838A-46868B36110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656127-956D-4540-821C-DD76D1663DE4}" type="datetime1">
              <a:rPr lang="en-US" smtClean="0"/>
              <a:pPr>
                <a:defRPr/>
              </a:pPr>
              <a:t>12/09/2015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B90A40-CA56-4010-8994-7A9EE8C330E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35A3F978-A195-4C69-8F50-D03F0CCC0E35}" type="datetime1">
              <a:rPr lang="en-US" smtClean="0"/>
              <a:pPr>
                <a:defRPr/>
              </a:pPr>
              <a:t>12/09/2015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AE740C3-8B8B-49C4-999A-A1A9F5C359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5.png"/><Relationship Id="rId5" Type="http://schemas.openxmlformats.org/officeDocument/2006/relationships/tags" Target="../tags/tag5.xml"/><Relationship Id="rId10" Type="http://schemas.openxmlformats.org/officeDocument/2006/relationships/image" Target="../media/image14.png"/><Relationship Id="rId4" Type="http://schemas.openxmlformats.org/officeDocument/2006/relationships/tags" Target="../tags/tag4.xml"/><Relationship Id="rId9" Type="http://schemas.openxmlformats.org/officeDocument/2006/relationships/image" Target="../media/image13.jpeg"/></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HP4"/>
          <p:cNvPicPr>
            <a:picLocks noChangeAspect="1" noChangeArrowheads="1"/>
          </p:cNvPicPr>
          <p:nvPr/>
        </p:nvPicPr>
        <p:blipFill>
          <a:blip r:embed="rId2"/>
          <a:srcRect r="5556"/>
          <a:stretch>
            <a:fillRect/>
          </a:stretch>
        </p:blipFill>
        <p:spPr bwMode="auto">
          <a:xfrm>
            <a:off x="6019800" y="228600"/>
            <a:ext cx="2932113" cy="1600200"/>
          </a:xfrm>
          <a:prstGeom prst="rect">
            <a:avLst/>
          </a:prstGeom>
          <a:noFill/>
          <a:ln w="9525">
            <a:noFill/>
            <a:miter lim="800000"/>
            <a:headEnd/>
            <a:tailEnd/>
          </a:ln>
        </p:spPr>
      </p:pic>
      <p:sp>
        <p:nvSpPr>
          <p:cNvPr id="8" name="Rectangle 7"/>
          <p:cNvSpPr/>
          <p:nvPr/>
        </p:nvSpPr>
        <p:spPr>
          <a:xfrm>
            <a:off x="228600" y="2590800"/>
            <a:ext cx="7086600" cy="2410916"/>
          </a:xfrm>
          <a:prstGeom prst="rect">
            <a:avLst/>
          </a:prstGeom>
          <a:solidFill>
            <a:schemeClr val="accent2">
              <a:lumMod val="20000"/>
              <a:lumOff val="80000"/>
            </a:schemeClr>
          </a:solidFill>
        </p:spPr>
        <p:txBody>
          <a:bodyPr wrap="square">
            <a:spAutoFit/>
          </a:bodyPr>
          <a:lstStyle/>
          <a:p>
            <a:pPr marL="342900" indent="-342900" algn="ctr" fontAlgn="auto">
              <a:spcBef>
                <a:spcPts val="0"/>
              </a:spcBef>
              <a:spcAft>
                <a:spcPts val="800"/>
              </a:spcAft>
              <a:defRPr/>
            </a:pPr>
            <a:r>
              <a:rPr lang="en-US" sz="3200" b="1" dirty="0">
                <a:solidFill>
                  <a:srgbClr val="0000FF"/>
                </a:solidFill>
                <a:latin typeface="+mn-lt"/>
                <a:cs typeface="Arial" charset="0"/>
              </a:rPr>
              <a:t>National Hydrology Project (HP Phase 3)</a:t>
            </a:r>
          </a:p>
          <a:p>
            <a:pPr marL="342900" indent="-342900" algn="ctr" fontAlgn="auto">
              <a:spcBef>
                <a:spcPts val="0"/>
              </a:spcBef>
              <a:spcAft>
                <a:spcPts val="800"/>
              </a:spcAft>
              <a:defRPr/>
            </a:pPr>
            <a:r>
              <a:rPr lang="en-US" sz="2400" b="1" dirty="0">
                <a:solidFill>
                  <a:srgbClr val="FF0000"/>
                </a:solidFill>
                <a:latin typeface="+mn-lt"/>
                <a:cs typeface="Arial" charset="0"/>
              </a:rPr>
              <a:t>WB Mission 1-15, Sept., 2015</a:t>
            </a:r>
          </a:p>
          <a:p>
            <a:pPr marL="342900" indent="-342900" algn="ctr" fontAlgn="auto">
              <a:spcBef>
                <a:spcPts val="0"/>
              </a:spcBef>
              <a:spcAft>
                <a:spcPts val="800"/>
              </a:spcAft>
              <a:defRPr/>
            </a:pPr>
            <a:r>
              <a:rPr lang="en-US" sz="2400" b="1" dirty="0">
                <a:solidFill>
                  <a:srgbClr val="0000FF"/>
                </a:solidFill>
                <a:latin typeface="+mn-lt"/>
                <a:cs typeface="+mn-cs"/>
              </a:rPr>
              <a:t>Project Implementation Plan (PIP) Revision</a:t>
            </a:r>
          </a:p>
          <a:p>
            <a:pPr marL="342900" indent="-342900" algn="ctr" fontAlgn="auto">
              <a:spcBef>
                <a:spcPts val="0"/>
              </a:spcBef>
              <a:spcAft>
                <a:spcPts val="800"/>
              </a:spcAft>
              <a:defRPr/>
            </a:pPr>
            <a:r>
              <a:rPr lang="en-US" sz="2000" b="1" dirty="0">
                <a:solidFill>
                  <a:srgbClr val="C00000"/>
                </a:solidFill>
                <a:latin typeface="+mn-lt"/>
                <a:cs typeface="+mn-cs"/>
              </a:rPr>
              <a:t>Technical Session: Role and Responsibilities of Central Agencies</a:t>
            </a:r>
          </a:p>
          <a:p>
            <a:pPr marL="342900" indent="-342900" algn="ctr" fontAlgn="auto">
              <a:spcBef>
                <a:spcPts val="0"/>
              </a:spcBef>
              <a:spcAft>
                <a:spcPts val="800"/>
              </a:spcAft>
              <a:defRPr/>
            </a:pPr>
            <a:r>
              <a:rPr lang="en-US" sz="2400" b="1" dirty="0">
                <a:solidFill>
                  <a:srgbClr val="0000FF"/>
                </a:solidFill>
                <a:latin typeface="+mn-lt"/>
                <a:cs typeface="+mn-cs"/>
              </a:rPr>
              <a:t>Central Water &amp; Power Research Station</a:t>
            </a:r>
          </a:p>
        </p:txBody>
      </p:sp>
      <p:pic>
        <p:nvPicPr>
          <p:cNvPr id="2052" name="Picture 4" descr="1ogo"/>
          <p:cNvPicPr>
            <a:picLocks noChangeAspect="1" noChangeArrowheads="1"/>
          </p:cNvPicPr>
          <p:nvPr/>
        </p:nvPicPr>
        <p:blipFill>
          <a:blip r:embed="rId3"/>
          <a:srcRect l="11111" r="11111"/>
          <a:stretch>
            <a:fillRect/>
          </a:stretch>
        </p:blipFill>
        <p:spPr bwMode="auto">
          <a:xfrm>
            <a:off x="152400" y="152400"/>
            <a:ext cx="2024063" cy="1978025"/>
          </a:xfrm>
          <a:prstGeom prst="rect">
            <a:avLst/>
          </a:prstGeom>
          <a:noFill/>
          <a:ln w="9525">
            <a:noFill/>
            <a:miter lim="800000"/>
            <a:headEnd/>
            <a:tailEnd/>
          </a:ln>
        </p:spPr>
      </p:pic>
      <p:pic>
        <p:nvPicPr>
          <p:cNvPr id="2053" name="Picture 4" descr="logo - cwprs blue"/>
          <p:cNvPicPr>
            <a:picLocks noChangeAspect="1" noChangeArrowheads="1"/>
          </p:cNvPicPr>
          <p:nvPr/>
        </p:nvPicPr>
        <p:blipFill>
          <a:blip r:embed="rId4"/>
          <a:srcRect/>
          <a:stretch>
            <a:fillRect/>
          </a:stretch>
        </p:blipFill>
        <p:spPr bwMode="auto">
          <a:xfrm>
            <a:off x="7391400" y="4876800"/>
            <a:ext cx="1600200" cy="1828800"/>
          </a:xfrm>
          <a:prstGeom prst="rect">
            <a:avLst/>
          </a:prstGeom>
          <a:noFill/>
          <a:ln w="9525">
            <a:solidFill>
              <a:srgbClr val="0070C0"/>
            </a:solid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944562"/>
          </a:xfrm>
        </p:spPr>
        <p:txBody>
          <a:bodyPr/>
          <a:lstStyle/>
          <a:p>
            <a:r>
              <a:rPr lang="en-US" sz="2000" b="1" dirty="0" smtClean="0"/>
              <a:t/>
            </a:r>
            <a:br>
              <a:rPr lang="en-US" sz="2000" b="1" dirty="0" smtClean="0"/>
            </a:br>
            <a:r>
              <a:rPr lang="en-US" sz="2400" b="1" dirty="0" smtClean="0"/>
              <a:t> CWPRS institutional Strengthening, Capacity Building, PDS etc</a:t>
            </a:r>
            <a:r>
              <a:rPr lang="en-IN" sz="2400" b="1" dirty="0" smtClean="0"/>
              <a:t/>
            </a:r>
            <a:br>
              <a:rPr lang="en-IN" sz="2400" b="1" dirty="0" smtClean="0"/>
            </a:br>
            <a:r>
              <a:rPr lang="en-IN" sz="2000" dirty="0" smtClean="0"/>
              <a:t/>
            </a:r>
            <a:br>
              <a:rPr lang="en-IN" sz="2000" dirty="0" smtClean="0"/>
            </a:br>
            <a:endParaRPr lang="en-IN" sz="2000" dirty="0" smtClean="0"/>
          </a:p>
        </p:txBody>
      </p:sp>
      <p:sp>
        <p:nvSpPr>
          <p:cNvPr id="4" name="Slide Number Placeholder 3"/>
          <p:cNvSpPr>
            <a:spLocks noGrp="1"/>
          </p:cNvSpPr>
          <p:nvPr>
            <p:ph type="sldNum" sz="quarter" idx="12"/>
          </p:nvPr>
        </p:nvSpPr>
        <p:spPr/>
        <p:txBody>
          <a:bodyPr/>
          <a:lstStyle/>
          <a:p>
            <a:pPr>
              <a:defRPr/>
            </a:pPr>
            <a:fld id="{E093F05E-BE46-46D5-8298-8713F3AF5371}" type="slidenum">
              <a:rPr lang="en-US" smtClean="0"/>
              <a:pPr>
                <a:defRPr/>
              </a:pPr>
              <a:t>10</a:t>
            </a:fld>
            <a:endParaRPr lang="en-US"/>
          </a:p>
        </p:txBody>
      </p:sp>
      <p:graphicFrame>
        <p:nvGraphicFramePr>
          <p:cNvPr id="6" name="Table 5"/>
          <p:cNvGraphicFramePr>
            <a:graphicFrameLocks noGrp="1"/>
          </p:cNvGraphicFramePr>
          <p:nvPr/>
        </p:nvGraphicFramePr>
        <p:xfrm>
          <a:off x="304799" y="914400"/>
          <a:ext cx="8534400" cy="5428007"/>
        </p:xfrm>
        <a:graphic>
          <a:graphicData uri="http://schemas.openxmlformats.org/drawingml/2006/table">
            <a:tbl>
              <a:tblPr/>
              <a:tblGrid>
                <a:gridCol w="4038601"/>
                <a:gridCol w="1219200"/>
                <a:gridCol w="2022841"/>
                <a:gridCol w="1253758"/>
              </a:tblGrid>
              <a:tr h="505326">
                <a:tc>
                  <a:txBody>
                    <a:bodyPr/>
                    <a:lstStyle/>
                    <a:p>
                      <a:pPr algn="ctr">
                        <a:lnSpc>
                          <a:spcPct val="110000"/>
                        </a:lnSpc>
                        <a:spcAft>
                          <a:spcPts val="0"/>
                        </a:spcAft>
                      </a:pPr>
                      <a:r>
                        <a:rPr lang="en-US" sz="1600" i="1" dirty="0">
                          <a:latin typeface="Arial"/>
                          <a:ea typeface="Times New Roman"/>
                          <a:cs typeface="Arial"/>
                        </a:rPr>
                        <a:t>Technical proposal</a:t>
                      </a:r>
                      <a:endParaRPr lang="en-IN" sz="18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Aft>
                          <a:spcPts val="0"/>
                        </a:spcAft>
                      </a:pPr>
                      <a:r>
                        <a:rPr lang="en-US" sz="1600" i="1">
                          <a:latin typeface="Arial"/>
                          <a:ea typeface="Times New Roman"/>
                          <a:cs typeface="Arial"/>
                        </a:rPr>
                        <a:t>PARENT Division</a:t>
                      </a:r>
                      <a:endParaRPr lang="en-IN" sz="18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Aft>
                          <a:spcPts val="0"/>
                        </a:spcAft>
                      </a:pPr>
                      <a:r>
                        <a:rPr lang="en-US" sz="1600" i="1">
                          <a:latin typeface="Arial"/>
                          <a:ea typeface="Times New Roman"/>
                          <a:cs typeface="Arial"/>
                        </a:rPr>
                        <a:t>Project Officers</a:t>
                      </a:r>
                      <a:endParaRPr lang="en-IN" sz="18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Aft>
                          <a:spcPts val="0"/>
                        </a:spcAft>
                      </a:pPr>
                      <a:r>
                        <a:rPr lang="en-US" sz="1600" i="1">
                          <a:latin typeface="Arial"/>
                          <a:ea typeface="Times New Roman"/>
                          <a:cs typeface="Arial"/>
                        </a:rPr>
                        <a:t>Supervision</a:t>
                      </a:r>
                      <a:endParaRPr lang="en-IN" sz="1800">
                        <a:latin typeface="Arial"/>
                        <a:ea typeface="Times New Roman"/>
                        <a:cs typeface="Mangal"/>
                      </a:endParaRPr>
                    </a:p>
                    <a:p>
                      <a:pPr algn="ctr">
                        <a:lnSpc>
                          <a:spcPct val="110000"/>
                        </a:lnSpc>
                        <a:spcAft>
                          <a:spcPts val="0"/>
                        </a:spcAft>
                      </a:pPr>
                      <a:r>
                        <a:rPr lang="en-US" sz="1600" i="1">
                          <a:latin typeface="Arial"/>
                          <a:ea typeface="Times New Roman"/>
                          <a:cs typeface="Arial"/>
                        </a:rPr>
                        <a:t>AD/Sc-E/ JD</a:t>
                      </a:r>
                      <a:endParaRPr lang="en-IN" sz="18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757989">
                <a:tc>
                  <a:txBody>
                    <a:bodyPr/>
                    <a:lstStyle/>
                    <a:p>
                      <a:pPr algn="l">
                        <a:lnSpc>
                          <a:spcPct val="110000"/>
                        </a:lnSpc>
                        <a:spcAft>
                          <a:spcPts val="0"/>
                        </a:spcAft>
                      </a:pPr>
                      <a:r>
                        <a:rPr lang="en-US" sz="1800">
                          <a:latin typeface="Arial"/>
                          <a:ea typeface="Times New Roman"/>
                          <a:cs typeface="Arial"/>
                        </a:rPr>
                        <a:t>Upgradation of Current Meter Rating facility under HP – III</a:t>
                      </a:r>
                      <a:endParaRPr lang="en-IN" sz="20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600" dirty="0">
                          <a:latin typeface="Arial"/>
                          <a:ea typeface="Times New Roman"/>
                          <a:cs typeface="Arial"/>
                        </a:rPr>
                        <a:t>CMRT</a:t>
                      </a:r>
                      <a:endParaRPr lang="en-IN" sz="18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R.P. Gupta, Sc-D</a:t>
                      </a:r>
                      <a:endParaRPr lang="en-IN" sz="1400" dirty="0">
                        <a:latin typeface="Arial"/>
                        <a:ea typeface="Times New Roman"/>
                        <a:cs typeface="Mangal"/>
                      </a:endParaRPr>
                    </a:p>
                    <a:p>
                      <a:pPr algn="l">
                        <a:lnSpc>
                          <a:spcPct val="110000"/>
                        </a:lnSpc>
                        <a:spcAft>
                          <a:spcPts val="0"/>
                        </a:spcAft>
                      </a:pPr>
                      <a:r>
                        <a:rPr lang="en-US" sz="1200" dirty="0" smtClean="0">
                          <a:latin typeface="Arial"/>
                          <a:ea typeface="Times New Roman"/>
                          <a:cs typeface="Arial"/>
                        </a:rPr>
                        <a:t>Mrs</a:t>
                      </a:r>
                      <a:r>
                        <a:rPr lang="en-US" sz="1200" dirty="0">
                          <a:latin typeface="Arial"/>
                          <a:ea typeface="Times New Roman"/>
                          <a:cs typeface="Arial"/>
                        </a:rPr>
                        <a:t>. H.R. </a:t>
                      </a:r>
                      <a:r>
                        <a:rPr lang="en-US" sz="1200" dirty="0" err="1">
                          <a:latin typeface="Arial"/>
                          <a:ea typeface="Times New Roman"/>
                          <a:cs typeface="Arial"/>
                        </a:rPr>
                        <a:t>Khandagale</a:t>
                      </a:r>
                      <a:r>
                        <a:rPr lang="en-US" sz="1200" dirty="0">
                          <a:latin typeface="Arial"/>
                          <a:ea typeface="Times New Roman"/>
                          <a:cs typeface="Arial"/>
                        </a:rPr>
                        <a:t>, Sc-B</a:t>
                      </a:r>
                      <a:endParaRPr lang="en-IN" sz="14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a:t>
                      </a:r>
                      <a:r>
                        <a:rPr lang="en-US" sz="1200" dirty="0" err="1">
                          <a:latin typeface="Arial"/>
                          <a:ea typeface="Times New Roman"/>
                          <a:cs typeface="Arial"/>
                        </a:rPr>
                        <a:t>P.K.Goel</a:t>
                      </a:r>
                      <a:endParaRPr lang="en-IN" sz="1400" dirty="0">
                        <a:latin typeface="Arial"/>
                        <a:ea typeface="Times New Roman"/>
                        <a:cs typeface="Mangal"/>
                      </a:endParaRPr>
                    </a:p>
                    <a:p>
                      <a:pPr algn="l">
                        <a:lnSpc>
                          <a:spcPct val="110000"/>
                        </a:lnSpc>
                        <a:spcAft>
                          <a:spcPts val="0"/>
                        </a:spcAft>
                      </a:pPr>
                      <a:r>
                        <a:rPr lang="en-US" sz="1200" dirty="0">
                          <a:latin typeface="Arial"/>
                          <a:ea typeface="Times New Roman"/>
                          <a:cs typeface="Arial"/>
                        </a:rPr>
                        <a:t>Sc-E</a:t>
                      </a:r>
                      <a:endParaRPr lang="en-IN" sz="14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3317">
                <a:tc>
                  <a:txBody>
                    <a:bodyPr/>
                    <a:lstStyle/>
                    <a:p>
                      <a:pPr algn="l">
                        <a:lnSpc>
                          <a:spcPct val="110000"/>
                        </a:lnSpc>
                        <a:spcAft>
                          <a:spcPts val="0"/>
                        </a:spcAft>
                      </a:pPr>
                      <a:r>
                        <a:rPr lang="en-US" sz="1800" dirty="0">
                          <a:latin typeface="Arial"/>
                          <a:ea typeface="Times New Roman"/>
                          <a:cs typeface="Arial"/>
                        </a:rPr>
                        <a:t>PDS in collaboration with state implementing agencies</a:t>
                      </a:r>
                      <a:endParaRPr lang="en-IN" sz="20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600">
                          <a:latin typeface="Arial"/>
                          <a:ea typeface="Times New Roman"/>
                          <a:cs typeface="Arial"/>
                        </a:rPr>
                        <a:t>HMET/ other division</a:t>
                      </a:r>
                      <a:endParaRPr lang="en-IN" sz="18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a:latin typeface="Arial"/>
                          <a:ea typeface="Times New Roman"/>
                          <a:cs typeface="Arial"/>
                        </a:rPr>
                        <a:t>Dr. C. </a:t>
                      </a:r>
                      <a:r>
                        <a:rPr lang="en-US" sz="1200" dirty="0" err="1">
                          <a:latin typeface="Arial"/>
                          <a:ea typeface="Times New Roman"/>
                          <a:cs typeface="Arial"/>
                        </a:rPr>
                        <a:t>Ramesh</a:t>
                      </a:r>
                      <a:r>
                        <a:rPr lang="en-US" sz="1200" dirty="0">
                          <a:latin typeface="Arial"/>
                          <a:ea typeface="Times New Roman"/>
                          <a:cs typeface="Arial"/>
                        </a:rPr>
                        <a:t>, Sc-C</a:t>
                      </a:r>
                      <a:endParaRPr lang="en-IN" sz="1400" dirty="0">
                        <a:latin typeface="Arial"/>
                        <a:ea typeface="Times New Roman"/>
                        <a:cs typeface="Mangal"/>
                      </a:endParaRPr>
                    </a:p>
                    <a:p>
                      <a:pPr algn="l">
                        <a:lnSpc>
                          <a:spcPct val="110000"/>
                        </a:lnSpc>
                        <a:spcAft>
                          <a:spcPts val="0"/>
                        </a:spcAft>
                      </a:pPr>
                      <a:r>
                        <a:rPr lang="en-US" sz="1200" dirty="0" err="1" smtClean="0">
                          <a:latin typeface="Arial"/>
                          <a:ea typeface="Times New Roman"/>
                          <a:cs typeface="Arial"/>
                        </a:rPr>
                        <a:t>Shri</a:t>
                      </a:r>
                      <a:r>
                        <a:rPr lang="en-US" sz="1200" dirty="0" smtClean="0">
                          <a:latin typeface="Arial"/>
                          <a:ea typeface="Times New Roman"/>
                          <a:cs typeface="Arial"/>
                        </a:rPr>
                        <a:t>  </a:t>
                      </a:r>
                      <a:r>
                        <a:rPr lang="en-US" sz="1200" dirty="0">
                          <a:latin typeface="Arial"/>
                          <a:ea typeface="Times New Roman"/>
                          <a:cs typeface="Arial"/>
                        </a:rPr>
                        <a:t>C. </a:t>
                      </a:r>
                      <a:r>
                        <a:rPr lang="en-US" sz="1200" dirty="0" err="1">
                          <a:latin typeface="Arial"/>
                          <a:ea typeface="Times New Roman"/>
                          <a:cs typeface="Arial"/>
                        </a:rPr>
                        <a:t>Srishailam</a:t>
                      </a:r>
                      <a:r>
                        <a:rPr lang="en-US" sz="1200" dirty="0">
                          <a:latin typeface="Arial"/>
                          <a:ea typeface="Times New Roman"/>
                          <a:cs typeface="Arial"/>
                        </a:rPr>
                        <a:t>, Sc-B</a:t>
                      </a:r>
                      <a:endParaRPr lang="en-IN" sz="1400" dirty="0">
                        <a:latin typeface="Arial"/>
                        <a:ea typeface="Times New Roman"/>
                        <a:cs typeface="Mangal"/>
                      </a:endParaRPr>
                    </a:p>
                    <a:p>
                      <a:pPr algn="l">
                        <a:lnSpc>
                          <a:spcPct val="110000"/>
                        </a:lnSpc>
                        <a:spcAft>
                          <a:spcPts val="0"/>
                        </a:spcAft>
                      </a:pPr>
                      <a:r>
                        <a:rPr lang="en-US" sz="1200" dirty="0">
                          <a:latin typeface="Arial"/>
                          <a:ea typeface="Times New Roman"/>
                          <a:cs typeface="Arial"/>
                        </a:rPr>
                        <a:t>Dr.  Annapurna </a:t>
                      </a:r>
                      <a:r>
                        <a:rPr lang="en-US" sz="1200" dirty="0" err="1">
                          <a:latin typeface="Arial"/>
                          <a:ea typeface="Times New Roman"/>
                          <a:cs typeface="Arial"/>
                        </a:rPr>
                        <a:t>Patra</a:t>
                      </a:r>
                      <a:r>
                        <a:rPr lang="en-US" sz="1200" dirty="0">
                          <a:latin typeface="Arial"/>
                          <a:ea typeface="Times New Roman"/>
                          <a:cs typeface="Arial"/>
                        </a:rPr>
                        <a:t>, Sc-B</a:t>
                      </a:r>
                      <a:endParaRPr lang="en-IN" sz="14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a:t>
                      </a:r>
                      <a:r>
                        <a:rPr lang="en-US" sz="1200" dirty="0" err="1">
                          <a:latin typeface="Arial"/>
                          <a:ea typeface="Times New Roman"/>
                          <a:cs typeface="Arial"/>
                        </a:rPr>
                        <a:t>R.S.Jagtap</a:t>
                      </a:r>
                      <a:r>
                        <a:rPr lang="en-US" sz="1200" dirty="0">
                          <a:latin typeface="Arial"/>
                          <a:ea typeface="Times New Roman"/>
                          <a:cs typeface="Arial"/>
                        </a:rPr>
                        <a:t>, JD / Sc-E</a:t>
                      </a:r>
                      <a:endParaRPr lang="en-IN" sz="14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7989">
                <a:tc>
                  <a:txBody>
                    <a:bodyPr/>
                    <a:lstStyle/>
                    <a:p>
                      <a:pPr algn="l">
                        <a:lnSpc>
                          <a:spcPct val="110000"/>
                        </a:lnSpc>
                        <a:spcAft>
                          <a:spcPts val="0"/>
                        </a:spcAft>
                      </a:pPr>
                      <a:r>
                        <a:rPr lang="en-US" sz="1800">
                          <a:latin typeface="Arial"/>
                          <a:ea typeface="Times New Roman"/>
                          <a:cs typeface="Arial"/>
                        </a:rPr>
                        <a:t>Training facility in DSS(P)</a:t>
                      </a:r>
                      <a:endParaRPr lang="en-IN" sz="20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600">
                          <a:latin typeface="Arial"/>
                          <a:ea typeface="Times New Roman"/>
                          <a:cs typeface="Arial"/>
                        </a:rPr>
                        <a:t>HMET</a:t>
                      </a:r>
                      <a:endParaRPr lang="en-IN" sz="18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a:latin typeface="Arial"/>
                          <a:ea typeface="Times New Roman"/>
                          <a:cs typeface="Arial"/>
                        </a:rPr>
                        <a:t>Dr. C. </a:t>
                      </a:r>
                      <a:r>
                        <a:rPr lang="en-US" sz="1200" dirty="0" err="1">
                          <a:latin typeface="Arial"/>
                          <a:ea typeface="Times New Roman"/>
                          <a:cs typeface="Arial"/>
                        </a:rPr>
                        <a:t>Ramesh</a:t>
                      </a:r>
                      <a:r>
                        <a:rPr lang="en-US" sz="1200" dirty="0">
                          <a:latin typeface="Arial"/>
                          <a:ea typeface="Times New Roman"/>
                          <a:cs typeface="Arial"/>
                        </a:rPr>
                        <a:t>, Sc-C</a:t>
                      </a:r>
                      <a:endParaRPr lang="en-IN" sz="1400" dirty="0">
                        <a:latin typeface="Arial"/>
                        <a:ea typeface="Times New Roman"/>
                        <a:cs typeface="Mangal"/>
                      </a:endParaRPr>
                    </a:p>
                    <a:p>
                      <a:pPr algn="l">
                        <a:lnSpc>
                          <a:spcPct val="110000"/>
                        </a:lnSpc>
                        <a:spcAft>
                          <a:spcPts val="0"/>
                        </a:spcAft>
                      </a:pPr>
                      <a:r>
                        <a:rPr lang="en-US" sz="1200" dirty="0" err="1" smtClean="0">
                          <a:latin typeface="Arial"/>
                          <a:ea typeface="Times New Roman"/>
                          <a:cs typeface="Arial"/>
                        </a:rPr>
                        <a:t>Shri</a:t>
                      </a:r>
                      <a:r>
                        <a:rPr lang="en-US" sz="1200" dirty="0" smtClean="0">
                          <a:latin typeface="Arial"/>
                          <a:ea typeface="Times New Roman"/>
                          <a:cs typeface="Arial"/>
                        </a:rPr>
                        <a:t>  </a:t>
                      </a:r>
                      <a:r>
                        <a:rPr lang="en-US" sz="1200" dirty="0">
                          <a:latin typeface="Arial"/>
                          <a:ea typeface="Times New Roman"/>
                          <a:cs typeface="Arial"/>
                        </a:rPr>
                        <a:t>N. </a:t>
                      </a:r>
                      <a:r>
                        <a:rPr lang="en-US" sz="1200" dirty="0" err="1">
                          <a:latin typeface="Arial"/>
                          <a:ea typeface="Times New Roman"/>
                          <a:cs typeface="Arial"/>
                        </a:rPr>
                        <a:t>Vivekanandan</a:t>
                      </a:r>
                      <a:r>
                        <a:rPr lang="en-US" sz="1200" dirty="0">
                          <a:latin typeface="Arial"/>
                          <a:ea typeface="Times New Roman"/>
                          <a:cs typeface="Arial"/>
                        </a:rPr>
                        <a:t>, ARO</a:t>
                      </a:r>
                      <a:endParaRPr lang="en-IN" sz="14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a:t>
                      </a:r>
                      <a:r>
                        <a:rPr lang="en-US" sz="1200" dirty="0" err="1">
                          <a:latin typeface="Arial"/>
                          <a:ea typeface="Times New Roman"/>
                          <a:cs typeface="Arial"/>
                        </a:rPr>
                        <a:t>R.S.Jagtap</a:t>
                      </a:r>
                      <a:r>
                        <a:rPr lang="en-US" sz="1200" dirty="0">
                          <a:latin typeface="Arial"/>
                          <a:ea typeface="Times New Roman"/>
                          <a:cs typeface="Arial"/>
                        </a:rPr>
                        <a:t>, JD</a:t>
                      </a:r>
                      <a:endParaRPr lang="en-IN" sz="14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7989">
                <a:tc>
                  <a:txBody>
                    <a:bodyPr/>
                    <a:lstStyle/>
                    <a:p>
                      <a:pPr algn="l">
                        <a:lnSpc>
                          <a:spcPct val="110000"/>
                        </a:lnSpc>
                        <a:spcAft>
                          <a:spcPts val="0"/>
                        </a:spcAft>
                      </a:pPr>
                      <a:r>
                        <a:rPr lang="en-US" sz="1800">
                          <a:latin typeface="Arial"/>
                          <a:ea typeface="Times New Roman"/>
                          <a:cs typeface="Arial"/>
                        </a:rPr>
                        <a:t>Water quality modelling of Mutha River reach flowing through Pune city and suburbs, Maharashtra</a:t>
                      </a:r>
                      <a:endParaRPr lang="en-IN" sz="20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600">
                          <a:latin typeface="Arial"/>
                          <a:ea typeface="Times New Roman"/>
                          <a:cs typeface="Arial"/>
                        </a:rPr>
                        <a:t>WQAM</a:t>
                      </a:r>
                      <a:endParaRPr lang="en-IN" sz="18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a:latin typeface="Arial"/>
                          <a:ea typeface="Times New Roman"/>
                          <a:cs typeface="Arial"/>
                        </a:rPr>
                        <a:t>Dr. S.P. </a:t>
                      </a:r>
                      <a:r>
                        <a:rPr lang="en-US" sz="1200" dirty="0" err="1">
                          <a:latin typeface="Arial"/>
                          <a:ea typeface="Times New Roman"/>
                          <a:cs typeface="Arial"/>
                        </a:rPr>
                        <a:t>Vaidya</a:t>
                      </a:r>
                      <a:r>
                        <a:rPr lang="en-US" sz="1200" dirty="0">
                          <a:latin typeface="Arial"/>
                          <a:ea typeface="Times New Roman"/>
                          <a:cs typeface="Arial"/>
                        </a:rPr>
                        <a:t>, Sc-D</a:t>
                      </a:r>
                      <a:endParaRPr lang="en-IN" sz="1400" dirty="0">
                        <a:latin typeface="Arial"/>
                        <a:ea typeface="Times New Roman"/>
                        <a:cs typeface="Mangal"/>
                      </a:endParaRPr>
                    </a:p>
                    <a:p>
                      <a:pPr algn="l">
                        <a:lnSpc>
                          <a:spcPct val="110000"/>
                        </a:lnSpc>
                        <a:spcAft>
                          <a:spcPts val="0"/>
                        </a:spcAft>
                      </a:pPr>
                      <a:r>
                        <a:rPr lang="en-US" sz="1200" dirty="0" err="1" smtClean="0">
                          <a:latin typeface="Arial"/>
                          <a:ea typeface="Times New Roman"/>
                          <a:cs typeface="Arial"/>
                        </a:rPr>
                        <a:t>Shri</a:t>
                      </a:r>
                      <a:r>
                        <a:rPr lang="en-US" sz="1200" dirty="0" smtClean="0">
                          <a:latin typeface="Arial"/>
                          <a:ea typeface="Times New Roman"/>
                          <a:cs typeface="Arial"/>
                        </a:rPr>
                        <a:t>  </a:t>
                      </a:r>
                      <a:r>
                        <a:rPr lang="en-US" sz="1200" dirty="0">
                          <a:latin typeface="Arial"/>
                          <a:ea typeface="Times New Roman"/>
                          <a:cs typeface="Arial"/>
                        </a:rPr>
                        <a:t>K.K. Gupta, Sc-C</a:t>
                      </a:r>
                      <a:endParaRPr lang="en-IN" sz="14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a:t>
                      </a:r>
                      <a:r>
                        <a:rPr lang="en-US" sz="1200" dirty="0" err="1">
                          <a:latin typeface="Arial"/>
                          <a:ea typeface="Times New Roman"/>
                          <a:cs typeface="Arial"/>
                        </a:rPr>
                        <a:t>R.S.Jagtap</a:t>
                      </a:r>
                      <a:r>
                        <a:rPr lang="en-US" sz="1200" dirty="0">
                          <a:latin typeface="Arial"/>
                          <a:ea typeface="Times New Roman"/>
                          <a:cs typeface="Arial"/>
                        </a:rPr>
                        <a:t>, JD</a:t>
                      </a:r>
                      <a:endParaRPr lang="en-IN" sz="14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7989">
                <a:tc>
                  <a:txBody>
                    <a:bodyPr/>
                    <a:lstStyle/>
                    <a:p>
                      <a:pPr algn="l">
                        <a:lnSpc>
                          <a:spcPct val="110000"/>
                        </a:lnSpc>
                        <a:spcAft>
                          <a:spcPts val="0"/>
                        </a:spcAft>
                      </a:pPr>
                      <a:r>
                        <a:rPr lang="en-US" sz="1800" dirty="0">
                          <a:latin typeface="Arial"/>
                          <a:ea typeface="Times New Roman"/>
                          <a:cs typeface="Arial"/>
                        </a:rPr>
                        <a:t>Water quality model studies for the assessment and prediction of water quality of </a:t>
                      </a:r>
                      <a:r>
                        <a:rPr lang="en-US" sz="1800" dirty="0" err="1">
                          <a:latin typeface="Arial"/>
                          <a:ea typeface="Times New Roman"/>
                          <a:cs typeface="Arial"/>
                        </a:rPr>
                        <a:t>Ujjani</a:t>
                      </a:r>
                      <a:r>
                        <a:rPr lang="en-US" sz="1800" dirty="0">
                          <a:latin typeface="Arial"/>
                          <a:ea typeface="Times New Roman"/>
                          <a:cs typeface="Arial"/>
                        </a:rPr>
                        <a:t> Reservoir, Maharashtra</a:t>
                      </a:r>
                      <a:endParaRPr lang="en-IN" sz="20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600">
                          <a:latin typeface="Arial"/>
                          <a:ea typeface="Times New Roman"/>
                          <a:cs typeface="Arial"/>
                        </a:rPr>
                        <a:t>WQAM</a:t>
                      </a:r>
                      <a:endParaRPr lang="en-IN" sz="18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a:latin typeface="Arial"/>
                          <a:ea typeface="Times New Roman"/>
                          <a:cs typeface="Arial"/>
                        </a:rPr>
                        <a:t>Dr. S.P. </a:t>
                      </a:r>
                      <a:r>
                        <a:rPr lang="en-US" sz="1200" dirty="0" err="1">
                          <a:latin typeface="Arial"/>
                          <a:ea typeface="Times New Roman"/>
                          <a:cs typeface="Arial"/>
                        </a:rPr>
                        <a:t>Vaidya</a:t>
                      </a:r>
                      <a:r>
                        <a:rPr lang="en-US" sz="1200" dirty="0">
                          <a:latin typeface="Arial"/>
                          <a:ea typeface="Times New Roman"/>
                          <a:cs typeface="Arial"/>
                        </a:rPr>
                        <a:t>, Sc-D</a:t>
                      </a:r>
                      <a:endParaRPr lang="en-IN" sz="1400" dirty="0">
                        <a:latin typeface="Arial"/>
                        <a:ea typeface="Times New Roman"/>
                        <a:cs typeface="Mangal"/>
                      </a:endParaRPr>
                    </a:p>
                    <a:p>
                      <a:pPr algn="l">
                        <a:lnSpc>
                          <a:spcPct val="110000"/>
                        </a:lnSpc>
                        <a:spcAft>
                          <a:spcPts val="0"/>
                        </a:spcAft>
                      </a:pPr>
                      <a:r>
                        <a:rPr lang="en-US" sz="1200" dirty="0" smtClean="0">
                          <a:latin typeface="Arial"/>
                          <a:ea typeface="Times New Roman"/>
                          <a:cs typeface="Arial"/>
                        </a:rPr>
                        <a:t>Dr</a:t>
                      </a:r>
                      <a:r>
                        <a:rPr lang="en-US" sz="1200" dirty="0">
                          <a:latin typeface="Arial"/>
                          <a:ea typeface="Times New Roman"/>
                          <a:cs typeface="Arial"/>
                        </a:rPr>
                        <a:t>. V.M. </a:t>
                      </a:r>
                      <a:r>
                        <a:rPr lang="en-US" sz="1200" dirty="0" err="1">
                          <a:latin typeface="Arial"/>
                          <a:ea typeface="Times New Roman"/>
                          <a:cs typeface="Arial"/>
                        </a:rPr>
                        <a:t>Prabhakar</a:t>
                      </a:r>
                      <a:r>
                        <a:rPr lang="en-US" sz="1200" dirty="0">
                          <a:latin typeface="Arial"/>
                          <a:ea typeface="Times New Roman"/>
                          <a:cs typeface="Arial"/>
                        </a:rPr>
                        <a:t>, Sc-B</a:t>
                      </a:r>
                      <a:endParaRPr lang="en-IN" sz="14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a:latin typeface="Arial"/>
                          <a:ea typeface="Times New Roman"/>
                          <a:cs typeface="Arial"/>
                        </a:rPr>
                        <a:t>Shri </a:t>
                      </a:r>
                      <a:r>
                        <a:rPr lang="en-US" sz="1200" dirty="0" err="1">
                          <a:latin typeface="Arial"/>
                          <a:ea typeface="Times New Roman"/>
                          <a:cs typeface="Arial"/>
                        </a:rPr>
                        <a:t>R.S.Jagtap</a:t>
                      </a:r>
                      <a:r>
                        <a:rPr lang="en-US" sz="1200" dirty="0">
                          <a:latin typeface="Arial"/>
                          <a:ea typeface="Times New Roman"/>
                          <a:cs typeface="Arial"/>
                        </a:rPr>
                        <a:t>, JD</a:t>
                      </a:r>
                      <a:endParaRPr lang="en-IN" sz="14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944562"/>
          </a:xfrm>
        </p:spPr>
        <p:txBody>
          <a:bodyPr/>
          <a:lstStyle/>
          <a:p>
            <a:r>
              <a:rPr lang="en-US" sz="2000" b="1" dirty="0" smtClean="0"/>
              <a:t/>
            </a:r>
            <a:br>
              <a:rPr lang="en-US" sz="2000" b="1" dirty="0" smtClean="0"/>
            </a:br>
            <a:r>
              <a:rPr lang="en-US" sz="2400" b="1" dirty="0" smtClean="0"/>
              <a:t> CWPRS institutional Strengthening, Capacity Building, PDS etc</a:t>
            </a:r>
            <a:r>
              <a:rPr lang="en-IN" sz="2400" dirty="0" smtClean="0"/>
              <a:t/>
            </a:r>
            <a:br>
              <a:rPr lang="en-IN" sz="2400" dirty="0" smtClean="0"/>
            </a:br>
            <a:r>
              <a:rPr lang="en-IN" sz="2000" dirty="0" smtClean="0"/>
              <a:t/>
            </a:r>
            <a:br>
              <a:rPr lang="en-IN" sz="2000" dirty="0" smtClean="0"/>
            </a:br>
            <a:endParaRPr lang="en-IN" sz="2000" dirty="0" smtClean="0"/>
          </a:p>
        </p:txBody>
      </p:sp>
      <p:sp>
        <p:nvSpPr>
          <p:cNvPr id="4" name="Slide Number Placeholder 3"/>
          <p:cNvSpPr>
            <a:spLocks noGrp="1"/>
          </p:cNvSpPr>
          <p:nvPr>
            <p:ph type="sldNum" sz="quarter" idx="12"/>
          </p:nvPr>
        </p:nvSpPr>
        <p:spPr/>
        <p:txBody>
          <a:bodyPr/>
          <a:lstStyle/>
          <a:p>
            <a:pPr>
              <a:defRPr/>
            </a:pPr>
            <a:fld id="{5E07131B-7650-4E69-9ED2-58880D5ED880}" type="slidenum">
              <a:rPr lang="en-US" smtClean="0"/>
              <a:pPr>
                <a:defRPr/>
              </a:pPr>
              <a:t>11</a:t>
            </a:fld>
            <a:endParaRPr lang="en-US"/>
          </a:p>
        </p:txBody>
      </p:sp>
      <p:graphicFrame>
        <p:nvGraphicFramePr>
          <p:cNvPr id="6" name="Table 5"/>
          <p:cNvGraphicFramePr>
            <a:graphicFrameLocks noGrp="1"/>
          </p:cNvGraphicFramePr>
          <p:nvPr/>
        </p:nvGraphicFramePr>
        <p:xfrm>
          <a:off x="381000" y="914400"/>
          <a:ext cx="8382001" cy="4895088"/>
        </p:xfrm>
        <a:graphic>
          <a:graphicData uri="http://schemas.openxmlformats.org/drawingml/2006/table">
            <a:tbl>
              <a:tblPr/>
              <a:tblGrid>
                <a:gridCol w="4638583"/>
                <a:gridCol w="847817"/>
                <a:gridCol w="1752600"/>
                <a:gridCol w="1143001"/>
              </a:tblGrid>
              <a:tr h="194606">
                <a:tc>
                  <a:txBody>
                    <a:bodyPr/>
                    <a:lstStyle/>
                    <a:p>
                      <a:pPr algn="ctr">
                        <a:lnSpc>
                          <a:spcPct val="110000"/>
                        </a:lnSpc>
                        <a:spcAft>
                          <a:spcPts val="0"/>
                        </a:spcAft>
                      </a:pPr>
                      <a:r>
                        <a:rPr lang="en-US" sz="1400" i="1" dirty="0">
                          <a:latin typeface="Arial"/>
                          <a:ea typeface="Times New Roman"/>
                          <a:cs typeface="Arial"/>
                        </a:rPr>
                        <a:t>Technical proposal</a:t>
                      </a:r>
                      <a:endParaRPr lang="en-IN" sz="16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Aft>
                          <a:spcPts val="0"/>
                        </a:spcAft>
                      </a:pPr>
                      <a:r>
                        <a:rPr lang="en-US" sz="1400" i="1">
                          <a:latin typeface="Arial"/>
                          <a:ea typeface="Times New Roman"/>
                          <a:cs typeface="Arial"/>
                        </a:rPr>
                        <a:t>PARENT Division</a:t>
                      </a:r>
                      <a:endParaRPr lang="en-IN" sz="16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Aft>
                          <a:spcPts val="0"/>
                        </a:spcAft>
                      </a:pPr>
                      <a:r>
                        <a:rPr lang="en-US" sz="1400" i="1">
                          <a:latin typeface="Arial"/>
                          <a:ea typeface="Times New Roman"/>
                          <a:cs typeface="Arial"/>
                        </a:rPr>
                        <a:t>Project Officers</a:t>
                      </a:r>
                      <a:endParaRPr lang="en-IN" sz="16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Aft>
                          <a:spcPts val="0"/>
                        </a:spcAft>
                      </a:pPr>
                      <a:r>
                        <a:rPr lang="en-US" sz="1400" i="1">
                          <a:latin typeface="Arial"/>
                          <a:ea typeface="Times New Roman"/>
                          <a:cs typeface="Arial"/>
                        </a:rPr>
                        <a:t>Supervision</a:t>
                      </a:r>
                      <a:endParaRPr lang="en-IN" sz="1600">
                        <a:latin typeface="Arial"/>
                        <a:ea typeface="Times New Roman"/>
                        <a:cs typeface="Mangal"/>
                      </a:endParaRPr>
                    </a:p>
                    <a:p>
                      <a:pPr algn="ctr">
                        <a:lnSpc>
                          <a:spcPct val="110000"/>
                        </a:lnSpc>
                        <a:spcAft>
                          <a:spcPts val="0"/>
                        </a:spcAft>
                      </a:pPr>
                      <a:r>
                        <a:rPr lang="en-US" sz="1400" i="1">
                          <a:latin typeface="Arial"/>
                          <a:ea typeface="Times New Roman"/>
                          <a:cs typeface="Arial"/>
                        </a:rPr>
                        <a:t>AD/Sc-E/ JD</a:t>
                      </a:r>
                      <a:endParaRPr lang="en-IN" sz="16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20693">
                <a:tc>
                  <a:txBody>
                    <a:bodyPr/>
                    <a:lstStyle/>
                    <a:p>
                      <a:pPr algn="l">
                        <a:lnSpc>
                          <a:spcPct val="110000"/>
                        </a:lnSpc>
                        <a:spcAft>
                          <a:spcPts val="0"/>
                        </a:spcAft>
                      </a:pPr>
                      <a:r>
                        <a:rPr lang="en-US" sz="1800" dirty="0">
                          <a:latin typeface="Arial"/>
                          <a:ea typeface="Times New Roman"/>
                          <a:cs typeface="Arial"/>
                        </a:rPr>
                        <a:t>Estimation of groundwater potential of a region – Integrated Application of Geophysical and </a:t>
                      </a:r>
                      <a:r>
                        <a:rPr lang="en-US" sz="1800" dirty="0" err="1">
                          <a:latin typeface="Arial"/>
                          <a:ea typeface="Times New Roman"/>
                          <a:cs typeface="Arial"/>
                        </a:rPr>
                        <a:t>Hydrogeological</a:t>
                      </a:r>
                      <a:r>
                        <a:rPr lang="en-US" sz="1800" dirty="0">
                          <a:latin typeface="Arial"/>
                          <a:ea typeface="Times New Roman"/>
                          <a:cs typeface="Arial"/>
                        </a:rPr>
                        <a:t> techniques with RS-GIS</a:t>
                      </a:r>
                      <a:endParaRPr lang="en-IN" sz="20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400">
                          <a:latin typeface="Arial"/>
                          <a:ea typeface="Times New Roman"/>
                          <a:cs typeface="Arial"/>
                        </a:rPr>
                        <a:t>GP</a:t>
                      </a:r>
                      <a:endParaRPr lang="en-IN" sz="16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a:latin typeface="Arial"/>
                          <a:ea typeface="Times New Roman"/>
                          <a:cs typeface="Arial"/>
                        </a:rPr>
                        <a:t>Dr. C. </a:t>
                      </a:r>
                      <a:r>
                        <a:rPr lang="en-US" sz="1200" dirty="0" err="1">
                          <a:latin typeface="Arial"/>
                          <a:ea typeface="Times New Roman"/>
                          <a:cs typeface="Arial"/>
                        </a:rPr>
                        <a:t>Krishnaiah</a:t>
                      </a:r>
                      <a:r>
                        <a:rPr lang="en-US" sz="1200" dirty="0">
                          <a:latin typeface="Arial"/>
                          <a:ea typeface="Times New Roman"/>
                          <a:cs typeface="Arial"/>
                        </a:rPr>
                        <a:t>, </a:t>
                      </a:r>
                      <a:r>
                        <a:rPr lang="en-US" sz="1200" dirty="0" smtClean="0">
                          <a:latin typeface="Arial"/>
                          <a:ea typeface="Times New Roman"/>
                          <a:cs typeface="Arial"/>
                        </a:rPr>
                        <a:t>Sc-D</a:t>
                      </a:r>
                      <a:endParaRPr lang="en-IN" sz="1400" dirty="0">
                        <a:latin typeface="Arial"/>
                        <a:ea typeface="Times New Roman"/>
                        <a:cs typeface="Mangal"/>
                      </a:endParaRPr>
                    </a:p>
                    <a:p>
                      <a:pPr algn="l">
                        <a:lnSpc>
                          <a:spcPct val="110000"/>
                        </a:lnSpc>
                        <a:spcAft>
                          <a:spcPts val="0"/>
                        </a:spcAft>
                      </a:pPr>
                      <a:r>
                        <a:rPr lang="en-US" sz="1200" dirty="0">
                          <a:latin typeface="Arial"/>
                          <a:ea typeface="Times New Roman"/>
                          <a:cs typeface="Arial"/>
                        </a:rPr>
                        <a:t>Mrs. </a:t>
                      </a:r>
                      <a:r>
                        <a:rPr lang="en-US" sz="1200" dirty="0" err="1">
                          <a:latin typeface="Arial"/>
                          <a:ea typeface="Times New Roman"/>
                          <a:cs typeface="Arial"/>
                        </a:rPr>
                        <a:t>Namita</a:t>
                      </a:r>
                      <a:r>
                        <a:rPr lang="en-US" sz="1200" dirty="0">
                          <a:latin typeface="Arial"/>
                          <a:ea typeface="Times New Roman"/>
                          <a:cs typeface="Arial"/>
                        </a:rPr>
                        <a:t> </a:t>
                      </a:r>
                      <a:r>
                        <a:rPr lang="en-US" sz="1200" dirty="0" err="1">
                          <a:latin typeface="Arial"/>
                          <a:ea typeface="Times New Roman"/>
                          <a:cs typeface="Arial"/>
                        </a:rPr>
                        <a:t>Karki</a:t>
                      </a:r>
                      <a:r>
                        <a:rPr lang="en-US" sz="1200" dirty="0">
                          <a:latin typeface="Arial"/>
                          <a:ea typeface="Times New Roman"/>
                          <a:cs typeface="Arial"/>
                        </a:rPr>
                        <a:t>, </a:t>
                      </a:r>
                      <a:r>
                        <a:rPr lang="en-US" sz="1200" dirty="0" smtClean="0">
                          <a:latin typeface="Arial"/>
                          <a:ea typeface="Times New Roman"/>
                          <a:cs typeface="Arial"/>
                        </a:rPr>
                        <a:t>ARO</a:t>
                      </a:r>
                      <a:endParaRPr lang="en-IN" sz="14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a:latin typeface="Arial"/>
                          <a:ea typeface="Times New Roman"/>
                          <a:cs typeface="Arial"/>
                        </a:rPr>
                        <a:t>Shri R.S.Ramteke, AD</a:t>
                      </a:r>
                      <a:endParaRPr lang="en-IN" sz="14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408">
                <a:tc>
                  <a:txBody>
                    <a:bodyPr/>
                    <a:lstStyle/>
                    <a:p>
                      <a:pPr algn="l">
                        <a:lnSpc>
                          <a:spcPct val="110000"/>
                        </a:lnSpc>
                        <a:spcAft>
                          <a:spcPts val="0"/>
                        </a:spcAft>
                      </a:pPr>
                      <a:r>
                        <a:rPr lang="en-US" sz="1800" dirty="0">
                          <a:latin typeface="Arial"/>
                          <a:ea typeface="Times New Roman"/>
                          <a:cs typeface="Arial"/>
                        </a:rPr>
                        <a:t>Creation and Management of Digital Documents at  CWPRS</a:t>
                      </a:r>
                      <a:endParaRPr lang="en-IN" sz="20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400">
                          <a:latin typeface="Arial"/>
                          <a:ea typeface="Times New Roman"/>
                          <a:cs typeface="Arial"/>
                        </a:rPr>
                        <a:t>WAPIS</a:t>
                      </a:r>
                      <a:endParaRPr lang="en-IN" sz="16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a:latin typeface="Arial"/>
                          <a:ea typeface="Times New Roman"/>
                          <a:cs typeface="Arial"/>
                        </a:rPr>
                        <a:t>Dr. M. M. </a:t>
                      </a:r>
                      <a:r>
                        <a:rPr lang="en-US" sz="1200" dirty="0" err="1">
                          <a:latin typeface="Arial"/>
                          <a:ea typeface="Times New Roman"/>
                          <a:cs typeface="Arial"/>
                        </a:rPr>
                        <a:t>Rao</a:t>
                      </a:r>
                      <a:r>
                        <a:rPr lang="en-US" sz="1200" dirty="0">
                          <a:latin typeface="Arial"/>
                          <a:ea typeface="Times New Roman"/>
                          <a:cs typeface="Arial"/>
                        </a:rPr>
                        <a:t>, LIO</a:t>
                      </a:r>
                      <a:endParaRPr lang="en-IN" sz="1400" dirty="0">
                        <a:latin typeface="Arial"/>
                        <a:ea typeface="Times New Roman"/>
                        <a:cs typeface="Mangal"/>
                      </a:endParaRPr>
                    </a:p>
                    <a:p>
                      <a:pPr algn="l">
                        <a:lnSpc>
                          <a:spcPct val="110000"/>
                        </a:lnSpc>
                        <a:spcAft>
                          <a:spcPts val="0"/>
                        </a:spcAft>
                      </a:pPr>
                      <a:r>
                        <a:rPr lang="en-US" sz="1200" dirty="0" smtClean="0">
                          <a:latin typeface="Arial"/>
                          <a:ea typeface="Times New Roman"/>
                          <a:cs typeface="Arial"/>
                        </a:rPr>
                        <a:t>Dr</a:t>
                      </a:r>
                      <a:r>
                        <a:rPr lang="en-US" sz="1200" dirty="0">
                          <a:latin typeface="Arial"/>
                          <a:ea typeface="Times New Roman"/>
                          <a:cs typeface="Arial"/>
                        </a:rPr>
                        <a:t>.  D.T. </a:t>
                      </a:r>
                      <a:r>
                        <a:rPr lang="en-US" sz="1200" dirty="0" err="1">
                          <a:latin typeface="Arial"/>
                          <a:ea typeface="Times New Roman"/>
                          <a:cs typeface="Arial"/>
                        </a:rPr>
                        <a:t>Gaikwad</a:t>
                      </a:r>
                      <a:r>
                        <a:rPr lang="en-US" sz="1200" dirty="0">
                          <a:latin typeface="Arial"/>
                          <a:ea typeface="Times New Roman"/>
                          <a:cs typeface="Arial"/>
                        </a:rPr>
                        <a:t>, ALIO</a:t>
                      </a:r>
                      <a:endParaRPr lang="en-IN" sz="14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a:latin typeface="Arial"/>
                          <a:ea typeface="Times New Roman"/>
                          <a:cs typeface="Arial"/>
                        </a:rPr>
                        <a:t>Shri  R.S.Ramteke, AD</a:t>
                      </a:r>
                      <a:endParaRPr lang="en-IN" sz="14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520">
                <a:tc>
                  <a:txBody>
                    <a:bodyPr/>
                    <a:lstStyle/>
                    <a:p>
                      <a:pPr algn="l">
                        <a:lnSpc>
                          <a:spcPct val="110000"/>
                        </a:lnSpc>
                        <a:spcAft>
                          <a:spcPts val="0"/>
                        </a:spcAft>
                      </a:pPr>
                      <a:r>
                        <a:rPr lang="en-US" sz="1800">
                          <a:latin typeface="Arial"/>
                          <a:ea typeface="Times New Roman"/>
                          <a:cs typeface="Arial"/>
                        </a:rPr>
                        <a:t>Infrastructure development (Technical &amp; General, Procurement, Training, R&amp;M etc) and purchase of new vehicle</a:t>
                      </a:r>
                      <a:endParaRPr lang="en-IN" sz="20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400">
                          <a:latin typeface="Arial"/>
                          <a:ea typeface="Times New Roman"/>
                          <a:cs typeface="Arial"/>
                        </a:rPr>
                        <a:t>PMU/ HMET</a:t>
                      </a:r>
                      <a:endParaRPr lang="en-IN" sz="16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a:t>
                      </a:r>
                      <a:r>
                        <a:rPr lang="en-US" sz="1200" dirty="0" err="1">
                          <a:latin typeface="Arial"/>
                          <a:ea typeface="Times New Roman"/>
                          <a:cs typeface="Arial"/>
                        </a:rPr>
                        <a:t>Srimant</a:t>
                      </a:r>
                      <a:r>
                        <a:rPr lang="en-US" sz="1200" dirty="0">
                          <a:latin typeface="Arial"/>
                          <a:ea typeface="Times New Roman"/>
                          <a:cs typeface="Arial"/>
                        </a:rPr>
                        <a:t> Kumar, RO</a:t>
                      </a:r>
                      <a:endParaRPr lang="en-IN" sz="1400" dirty="0">
                        <a:latin typeface="Arial"/>
                        <a:ea typeface="Times New Roman"/>
                        <a:cs typeface="Mangal"/>
                      </a:endParaRPr>
                    </a:p>
                    <a:p>
                      <a:pPr algn="l">
                        <a:lnSpc>
                          <a:spcPct val="110000"/>
                        </a:lnSpc>
                        <a:spcAft>
                          <a:spcPts val="0"/>
                        </a:spcAft>
                      </a:pPr>
                      <a:r>
                        <a:rPr lang="en-US" sz="1200" dirty="0" smtClean="0">
                          <a:solidFill>
                            <a:srgbClr val="FF0000"/>
                          </a:solidFill>
                          <a:latin typeface="Arial"/>
                          <a:ea typeface="Times New Roman"/>
                          <a:cs typeface="Arial"/>
                        </a:rPr>
                        <a:t>ARO </a:t>
                      </a:r>
                      <a:r>
                        <a:rPr lang="en-US" sz="1200" dirty="0">
                          <a:solidFill>
                            <a:srgbClr val="FF0000"/>
                          </a:solidFill>
                          <a:latin typeface="Arial"/>
                          <a:ea typeface="Times New Roman"/>
                          <a:cs typeface="Arial"/>
                        </a:rPr>
                        <a:t>or RA</a:t>
                      </a:r>
                      <a:endParaRPr lang="en-IN" sz="14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a:t>
                      </a:r>
                      <a:r>
                        <a:rPr lang="en-US" sz="1200" dirty="0" err="1">
                          <a:latin typeface="Arial"/>
                          <a:ea typeface="Times New Roman"/>
                          <a:cs typeface="Arial"/>
                        </a:rPr>
                        <a:t>R.S.Jagtap</a:t>
                      </a:r>
                      <a:r>
                        <a:rPr lang="en-US" sz="1200" dirty="0">
                          <a:latin typeface="Arial"/>
                          <a:ea typeface="Times New Roman"/>
                          <a:cs typeface="Arial"/>
                        </a:rPr>
                        <a:t>, JD</a:t>
                      </a:r>
                      <a:endParaRPr lang="en-IN" sz="14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520">
                <a:tc>
                  <a:txBody>
                    <a:bodyPr/>
                    <a:lstStyle/>
                    <a:p>
                      <a:pPr algn="l">
                        <a:lnSpc>
                          <a:spcPct val="110000"/>
                        </a:lnSpc>
                        <a:spcAft>
                          <a:spcPts val="0"/>
                        </a:spcAft>
                      </a:pPr>
                      <a:r>
                        <a:rPr lang="en-US" sz="1800">
                          <a:latin typeface="Arial"/>
                          <a:ea typeface="Times New Roman"/>
                          <a:cs typeface="Arial"/>
                        </a:rPr>
                        <a:t>Enhancement of Costal Field Data Collection Capabilities for wave Parameters</a:t>
                      </a:r>
                      <a:endParaRPr lang="en-IN" sz="20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400">
                          <a:latin typeface="Arial"/>
                          <a:ea typeface="Times New Roman"/>
                          <a:cs typeface="Arial"/>
                        </a:rPr>
                        <a:t>CFI</a:t>
                      </a:r>
                      <a:endParaRPr lang="en-IN" sz="16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a:t>
                      </a:r>
                      <a:r>
                        <a:rPr lang="en-US" sz="1200" dirty="0" err="1">
                          <a:latin typeface="Arial"/>
                          <a:ea typeface="Times New Roman"/>
                          <a:cs typeface="Arial"/>
                        </a:rPr>
                        <a:t>G.V.Ramana</a:t>
                      </a:r>
                      <a:r>
                        <a:rPr lang="en-US" sz="1200" dirty="0">
                          <a:latin typeface="Arial"/>
                          <a:ea typeface="Times New Roman"/>
                          <a:cs typeface="Arial"/>
                        </a:rPr>
                        <a:t> </a:t>
                      </a:r>
                      <a:r>
                        <a:rPr lang="en-US" sz="1200" dirty="0" err="1" smtClean="0">
                          <a:latin typeface="Arial"/>
                          <a:ea typeface="Times New Roman"/>
                          <a:cs typeface="Arial"/>
                        </a:rPr>
                        <a:t>Rao,Sc</a:t>
                      </a:r>
                      <a:r>
                        <a:rPr lang="en-US" sz="1200" dirty="0" smtClean="0">
                          <a:latin typeface="Arial"/>
                          <a:ea typeface="Times New Roman"/>
                          <a:cs typeface="Arial"/>
                        </a:rPr>
                        <a:t>-D</a:t>
                      </a:r>
                      <a:endParaRPr lang="en-IN" sz="1400" dirty="0">
                        <a:latin typeface="Arial"/>
                        <a:ea typeface="Times New Roman"/>
                        <a:cs typeface="Mangal"/>
                      </a:endParaRPr>
                    </a:p>
                    <a:p>
                      <a:pPr algn="l">
                        <a:lnSpc>
                          <a:spcPct val="110000"/>
                        </a:lnSpc>
                        <a:spcAft>
                          <a:spcPts val="0"/>
                        </a:spcAft>
                      </a:pPr>
                      <a:r>
                        <a:rPr lang="en-US" sz="1200" dirty="0">
                          <a:latin typeface="Arial"/>
                          <a:ea typeface="Times New Roman"/>
                          <a:cs typeface="Arial"/>
                        </a:rPr>
                        <a:t>Mrs. </a:t>
                      </a:r>
                      <a:r>
                        <a:rPr lang="en-US" sz="1200" dirty="0" err="1">
                          <a:latin typeface="Arial"/>
                          <a:ea typeface="Times New Roman"/>
                          <a:cs typeface="Arial"/>
                        </a:rPr>
                        <a:t>A.A.Sonavane</a:t>
                      </a:r>
                      <a:r>
                        <a:rPr lang="en-US" sz="1200" dirty="0">
                          <a:latin typeface="Arial"/>
                          <a:ea typeface="Times New Roman"/>
                          <a:cs typeface="Arial"/>
                        </a:rPr>
                        <a:t>, ARO</a:t>
                      </a:r>
                      <a:endParaRPr lang="en-IN" sz="14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a:t>
                      </a:r>
                      <a:r>
                        <a:rPr lang="en-US" sz="1200" dirty="0" err="1">
                          <a:latin typeface="Arial"/>
                          <a:ea typeface="Times New Roman"/>
                          <a:cs typeface="Arial"/>
                        </a:rPr>
                        <a:t>M.D.Kudale</a:t>
                      </a:r>
                      <a:endParaRPr lang="en-IN" sz="1400" dirty="0">
                        <a:latin typeface="Arial"/>
                        <a:ea typeface="Times New Roman"/>
                        <a:cs typeface="Mangal"/>
                      </a:endParaRPr>
                    </a:p>
                    <a:p>
                      <a:pPr algn="l">
                        <a:lnSpc>
                          <a:spcPct val="110000"/>
                        </a:lnSpc>
                        <a:spcAft>
                          <a:spcPts val="0"/>
                        </a:spcAft>
                      </a:pPr>
                      <a:r>
                        <a:rPr lang="en-US" sz="1200" dirty="0">
                          <a:latin typeface="Arial"/>
                          <a:ea typeface="Times New Roman"/>
                          <a:cs typeface="Arial"/>
                        </a:rPr>
                        <a:t>Sc-E</a:t>
                      </a:r>
                      <a:endParaRPr lang="en-IN" sz="14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93">
                <a:tc>
                  <a:txBody>
                    <a:bodyPr/>
                    <a:lstStyle/>
                    <a:p>
                      <a:pPr algn="l">
                        <a:lnSpc>
                          <a:spcPct val="110000"/>
                        </a:lnSpc>
                        <a:spcAft>
                          <a:spcPts val="0"/>
                        </a:spcAft>
                      </a:pPr>
                      <a:r>
                        <a:rPr lang="en-US" sz="1800" dirty="0">
                          <a:latin typeface="Arial"/>
                          <a:ea typeface="Times New Roman"/>
                          <a:cs typeface="Arial"/>
                        </a:rPr>
                        <a:t>Research facility for model studies of spillways to assess discharging capacity in complex hydrological scenario</a:t>
                      </a:r>
                      <a:endParaRPr lang="en-IN" sz="20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400">
                          <a:latin typeface="Arial"/>
                          <a:ea typeface="Times New Roman"/>
                          <a:cs typeface="Arial"/>
                        </a:rPr>
                        <a:t>SED</a:t>
                      </a:r>
                      <a:endParaRPr lang="en-IN" sz="16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a:latin typeface="Arial"/>
                          <a:ea typeface="Times New Roman"/>
                          <a:cs typeface="Arial"/>
                        </a:rPr>
                        <a:t>Dr. M.R. </a:t>
                      </a:r>
                      <a:r>
                        <a:rPr lang="en-US" sz="1200" dirty="0" err="1">
                          <a:latin typeface="Arial"/>
                          <a:ea typeface="Times New Roman"/>
                          <a:cs typeface="Arial"/>
                        </a:rPr>
                        <a:t>Bhajantri</a:t>
                      </a:r>
                      <a:r>
                        <a:rPr lang="en-US" sz="1200" dirty="0">
                          <a:latin typeface="Arial"/>
                          <a:ea typeface="Times New Roman"/>
                          <a:cs typeface="Arial"/>
                        </a:rPr>
                        <a:t>, Sc-D</a:t>
                      </a:r>
                      <a:endParaRPr lang="en-IN" sz="1400" dirty="0">
                        <a:latin typeface="Arial"/>
                        <a:ea typeface="Times New Roman"/>
                        <a:cs typeface="Mangal"/>
                      </a:endParaRPr>
                    </a:p>
                    <a:p>
                      <a:pPr algn="l">
                        <a:lnSpc>
                          <a:spcPct val="110000"/>
                        </a:lnSpc>
                        <a:spcAft>
                          <a:spcPts val="0"/>
                        </a:spcAft>
                      </a:pPr>
                      <a:r>
                        <a:rPr lang="en-US" sz="1200" dirty="0" err="1" smtClean="0">
                          <a:latin typeface="Arial"/>
                          <a:ea typeface="Times New Roman"/>
                          <a:cs typeface="Arial"/>
                        </a:rPr>
                        <a:t>Shri</a:t>
                      </a:r>
                      <a:r>
                        <a:rPr lang="en-US" sz="1200" dirty="0" smtClean="0">
                          <a:latin typeface="Arial"/>
                          <a:ea typeface="Times New Roman"/>
                          <a:cs typeface="Arial"/>
                        </a:rPr>
                        <a:t>  </a:t>
                      </a:r>
                      <a:r>
                        <a:rPr lang="en-US" sz="1200" dirty="0">
                          <a:latin typeface="Arial"/>
                          <a:ea typeface="Times New Roman"/>
                          <a:cs typeface="Arial"/>
                        </a:rPr>
                        <a:t>R.R. </a:t>
                      </a:r>
                      <a:r>
                        <a:rPr lang="en-US" sz="1200" dirty="0" err="1">
                          <a:latin typeface="Arial"/>
                          <a:ea typeface="Times New Roman"/>
                          <a:cs typeface="Arial"/>
                        </a:rPr>
                        <a:t>Bhate</a:t>
                      </a:r>
                      <a:r>
                        <a:rPr lang="en-US" sz="1200" dirty="0">
                          <a:latin typeface="Arial"/>
                          <a:ea typeface="Times New Roman"/>
                          <a:cs typeface="Arial"/>
                        </a:rPr>
                        <a:t>, Sc-B</a:t>
                      </a:r>
                      <a:endParaRPr lang="en-IN" sz="1400" dirty="0">
                        <a:latin typeface="Arial"/>
                        <a:ea typeface="Times New Roman"/>
                        <a:cs typeface="Mangal"/>
                      </a:endParaRPr>
                    </a:p>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B.S. </a:t>
                      </a:r>
                      <a:r>
                        <a:rPr lang="en-US" sz="1200" dirty="0" err="1">
                          <a:latin typeface="Arial"/>
                          <a:ea typeface="Times New Roman"/>
                          <a:cs typeface="Arial"/>
                        </a:rPr>
                        <a:t>Sundarlal</a:t>
                      </a:r>
                      <a:r>
                        <a:rPr lang="en-US" sz="1200" dirty="0">
                          <a:latin typeface="Arial"/>
                          <a:ea typeface="Times New Roman"/>
                          <a:cs typeface="Arial"/>
                        </a:rPr>
                        <a:t>, Sc-B</a:t>
                      </a:r>
                      <a:endParaRPr lang="en-IN" sz="14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a:latin typeface="Arial"/>
                          <a:ea typeface="Times New Roman"/>
                          <a:cs typeface="Arial"/>
                        </a:rPr>
                        <a:t>Dr(</a:t>
                      </a:r>
                      <a:r>
                        <a:rPr lang="en-US" sz="1200" dirty="0" err="1">
                          <a:latin typeface="Arial"/>
                          <a:ea typeface="Times New Roman"/>
                          <a:cs typeface="Arial"/>
                        </a:rPr>
                        <a:t>Mrs</a:t>
                      </a:r>
                      <a:r>
                        <a:rPr lang="en-US" sz="1200" dirty="0">
                          <a:latin typeface="Arial"/>
                          <a:ea typeface="Times New Roman"/>
                          <a:cs typeface="Arial"/>
                        </a:rPr>
                        <a:t>) V. V. </a:t>
                      </a:r>
                      <a:r>
                        <a:rPr lang="en-US" sz="1200" dirty="0" err="1">
                          <a:latin typeface="Arial"/>
                          <a:ea typeface="Times New Roman"/>
                          <a:cs typeface="Arial"/>
                        </a:rPr>
                        <a:t>Bhosekar</a:t>
                      </a:r>
                      <a:r>
                        <a:rPr lang="en-US" sz="1200" dirty="0">
                          <a:latin typeface="Arial"/>
                          <a:ea typeface="Times New Roman"/>
                          <a:cs typeface="Arial"/>
                        </a:rPr>
                        <a:t>, Sc-E</a:t>
                      </a:r>
                      <a:endParaRPr lang="en-IN" sz="14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152400"/>
            <a:ext cx="8229600" cy="715962"/>
          </a:xfrm>
        </p:spPr>
        <p:txBody>
          <a:bodyPr/>
          <a:lstStyle/>
          <a:p>
            <a:r>
              <a:rPr lang="en-US" sz="2000" b="1" dirty="0" smtClean="0"/>
              <a:t/>
            </a:r>
            <a:br>
              <a:rPr lang="en-US" sz="2000" b="1" dirty="0" smtClean="0"/>
            </a:br>
            <a:r>
              <a:rPr lang="en-US" sz="2000" b="1" dirty="0" smtClean="0"/>
              <a:t> </a:t>
            </a:r>
            <a:r>
              <a:rPr lang="en-US" sz="2400" b="1" dirty="0" smtClean="0"/>
              <a:t>CWPRS institutional Strengthening, Capacity Building, PDS etc</a:t>
            </a:r>
            <a:r>
              <a:rPr lang="en-IN" sz="2000" dirty="0" smtClean="0"/>
              <a:t/>
            </a:r>
            <a:br>
              <a:rPr lang="en-IN" sz="2000" dirty="0" smtClean="0"/>
            </a:br>
            <a:endParaRPr lang="en-IN" sz="2000" dirty="0" smtClean="0"/>
          </a:p>
        </p:txBody>
      </p:sp>
      <p:sp>
        <p:nvSpPr>
          <p:cNvPr id="4" name="Slide Number Placeholder 3"/>
          <p:cNvSpPr>
            <a:spLocks noGrp="1"/>
          </p:cNvSpPr>
          <p:nvPr>
            <p:ph type="sldNum" sz="quarter" idx="12"/>
          </p:nvPr>
        </p:nvSpPr>
        <p:spPr/>
        <p:txBody>
          <a:bodyPr/>
          <a:lstStyle/>
          <a:p>
            <a:pPr>
              <a:defRPr/>
            </a:pPr>
            <a:fld id="{C3C99BE5-035E-4268-BF61-41526B97D78C}" type="slidenum">
              <a:rPr lang="en-US" smtClean="0"/>
              <a:pPr>
                <a:defRPr/>
              </a:pPr>
              <a:t>12</a:t>
            </a:fld>
            <a:endParaRPr lang="en-US"/>
          </a:p>
        </p:txBody>
      </p:sp>
      <p:graphicFrame>
        <p:nvGraphicFramePr>
          <p:cNvPr id="6" name="Table 5"/>
          <p:cNvGraphicFramePr>
            <a:graphicFrameLocks noGrp="1"/>
          </p:cNvGraphicFramePr>
          <p:nvPr/>
        </p:nvGraphicFramePr>
        <p:xfrm>
          <a:off x="304799" y="914400"/>
          <a:ext cx="8534401" cy="5297424"/>
        </p:xfrm>
        <a:graphic>
          <a:graphicData uri="http://schemas.openxmlformats.org/drawingml/2006/table">
            <a:tbl>
              <a:tblPr/>
              <a:tblGrid>
                <a:gridCol w="4724401"/>
                <a:gridCol w="838200"/>
                <a:gridCol w="1981200"/>
                <a:gridCol w="990600"/>
              </a:tblGrid>
              <a:tr h="194606">
                <a:tc>
                  <a:txBody>
                    <a:bodyPr/>
                    <a:lstStyle/>
                    <a:p>
                      <a:pPr algn="ctr">
                        <a:lnSpc>
                          <a:spcPct val="110000"/>
                        </a:lnSpc>
                        <a:spcAft>
                          <a:spcPts val="0"/>
                        </a:spcAft>
                      </a:pPr>
                      <a:r>
                        <a:rPr lang="en-US" sz="1200" i="1" dirty="0">
                          <a:latin typeface="Arial"/>
                          <a:ea typeface="Times New Roman"/>
                          <a:cs typeface="Arial"/>
                        </a:rPr>
                        <a:t>Technical proposal</a:t>
                      </a:r>
                      <a:endParaRPr lang="en-IN" sz="14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Aft>
                          <a:spcPts val="0"/>
                        </a:spcAft>
                      </a:pPr>
                      <a:r>
                        <a:rPr lang="en-US" sz="1200" i="1">
                          <a:latin typeface="Arial"/>
                          <a:ea typeface="Times New Roman"/>
                          <a:cs typeface="Arial"/>
                        </a:rPr>
                        <a:t>PARENT Division</a:t>
                      </a:r>
                      <a:endParaRPr lang="en-IN" sz="14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Aft>
                          <a:spcPts val="0"/>
                        </a:spcAft>
                      </a:pPr>
                      <a:r>
                        <a:rPr lang="en-US" sz="1200" i="1">
                          <a:latin typeface="Arial"/>
                          <a:ea typeface="Times New Roman"/>
                          <a:cs typeface="Arial"/>
                        </a:rPr>
                        <a:t>Project Officers</a:t>
                      </a:r>
                      <a:endParaRPr lang="en-IN" sz="14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Aft>
                          <a:spcPts val="0"/>
                        </a:spcAft>
                      </a:pPr>
                      <a:r>
                        <a:rPr lang="en-US" sz="1200" i="1">
                          <a:latin typeface="Arial"/>
                          <a:ea typeface="Times New Roman"/>
                          <a:cs typeface="Arial"/>
                        </a:rPr>
                        <a:t>Supervision</a:t>
                      </a:r>
                      <a:endParaRPr lang="en-IN" sz="1400">
                        <a:latin typeface="Arial"/>
                        <a:ea typeface="Times New Roman"/>
                        <a:cs typeface="Mangal"/>
                      </a:endParaRPr>
                    </a:p>
                    <a:p>
                      <a:pPr algn="ctr">
                        <a:lnSpc>
                          <a:spcPct val="110000"/>
                        </a:lnSpc>
                        <a:spcAft>
                          <a:spcPts val="0"/>
                        </a:spcAft>
                      </a:pPr>
                      <a:r>
                        <a:rPr lang="en-US" sz="1200" i="1">
                          <a:latin typeface="Arial"/>
                          <a:ea typeface="Times New Roman"/>
                          <a:cs typeface="Arial"/>
                        </a:rPr>
                        <a:t>AD/Sc-E/ JD</a:t>
                      </a:r>
                      <a:endParaRPr lang="en-IN" sz="14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0520">
                <a:tc>
                  <a:txBody>
                    <a:bodyPr/>
                    <a:lstStyle/>
                    <a:p>
                      <a:pPr algn="l">
                        <a:lnSpc>
                          <a:spcPct val="110000"/>
                        </a:lnSpc>
                        <a:spcAft>
                          <a:spcPts val="0"/>
                        </a:spcAft>
                      </a:pPr>
                      <a:r>
                        <a:rPr lang="en-US" sz="1700" dirty="0">
                          <a:latin typeface="Arial"/>
                          <a:ea typeface="Times New Roman"/>
                          <a:cs typeface="Arial"/>
                        </a:rPr>
                        <a:t>Officer’s Suites</a:t>
                      </a:r>
                      <a:endParaRPr lang="en-IN" sz="17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200">
                          <a:latin typeface="Arial"/>
                          <a:ea typeface="Times New Roman"/>
                          <a:cs typeface="Arial"/>
                        </a:rPr>
                        <a:t>EE (CIVIL)</a:t>
                      </a:r>
                      <a:endParaRPr lang="en-IN" sz="14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smtClean="0">
                          <a:latin typeface="Arial"/>
                          <a:ea typeface="Times New Roman"/>
                          <a:cs typeface="Arial"/>
                        </a:rPr>
                        <a:t>Executive</a:t>
                      </a:r>
                      <a:r>
                        <a:rPr lang="en-US" sz="1200" baseline="0" dirty="0" smtClean="0">
                          <a:latin typeface="Arial"/>
                          <a:ea typeface="Times New Roman"/>
                          <a:cs typeface="Arial"/>
                        </a:rPr>
                        <a:t> engineer (Civil)</a:t>
                      </a:r>
                      <a:endParaRPr lang="en-IN" sz="1200" dirty="0">
                        <a:latin typeface="Arial"/>
                        <a:ea typeface="Times New Roman"/>
                        <a:cs typeface="Mangal"/>
                      </a:endParaRPr>
                    </a:p>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a:t>
                      </a:r>
                      <a:r>
                        <a:rPr lang="en-US" sz="1200" dirty="0" smtClean="0">
                          <a:latin typeface="Arial"/>
                          <a:ea typeface="Times New Roman"/>
                          <a:cs typeface="Arial"/>
                        </a:rPr>
                        <a:t>S </a:t>
                      </a:r>
                      <a:r>
                        <a:rPr lang="en-US" sz="1200" dirty="0" err="1">
                          <a:latin typeface="Arial"/>
                          <a:ea typeface="Times New Roman"/>
                          <a:cs typeface="Arial"/>
                        </a:rPr>
                        <a:t>Phulpagare</a:t>
                      </a:r>
                      <a:r>
                        <a:rPr lang="en-US" sz="1200" dirty="0">
                          <a:latin typeface="Arial"/>
                          <a:ea typeface="Times New Roman"/>
                          <a:cs typeface="Arial"/>
                        </a:rPr>
                        <a:t>, Sc.-B</a:t>
                      </a:r>
                      <a:endParaRPr lang="en-IN" sz="12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endParaRPr lang="en-US" sz="1200">
                        <a:latin typeface="Arial"/>
                        <a:ea typeface="Times New Roman"/>
                        <a:cs typeface="Ari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520">
                <a:tc>
                  <a:txBody>
                    <a:bodyPr/>
                    <a:lstStyle/>
                    <a:p>
                      <a:pPr algn="l">
                        <a:lnSpc>
                          <a:spcPct val="110000"/>
                        </a:lnSpc>
                        <a:spcAft>
                          <a:spcPts val="0"/>
                        </a:spcAft>
                      </a:pPr>
                      <a:r>
                        <a:rPr lang="en-US" sz="1700">
                          <a:latin typeface="Arial"/>
                          <a:ea typeface="Times New Roman"/>
                          <a:cs typeface="Arial"/>
                        </a:rPr>
                        <a:t>Auditorium</a:t>
                      </a:r>
                      <a:endParaRPr lang="en-IN" sz="17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200">
                          <a:latin typeface="Arial"/>
                          <a:ea typeface="Times New Roman"/>
                          <a:cs typeface="Arial"/>
                        </a:rPr>
                        <a:t>EE (CIVIL)</a:t>
                      </a:r>
                      <a:endParaRPr lang="en-IN" sz="14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smtClean="0">
                          <a:latin typeface="Arial"/>
                          <a:ea typeface="Times New Roman"/>
                          <a:cs typeface="Arial"/>
                        </a:rPr>
                        <a:t>Executive</a:t>
                      </a:r>
                      <a:r>
                        <a:rPr lang="en-US" sz="1200" baseline="0" dirty="0" smtClean="0">
                          <a:latin typeface="Arial"/>
                          <a:ea typeface="Times New Roman"/>
                          <a:cs typeface="Arial"/>
                        </a:rPr>
                        <a:t> engineer (Civil)</a:t>
                      </a:r>
                      <a:endParaRPr lang="en-IN" sz="1200" dirty="0" smtClean="0">
                        <a:latin typeface="Arial"/>
                        <a:ea typeface="Times New Roman"/>
                        <a:cs typeface="Mangal"/>
                      </a:endParaRPr>
                    </a:p>
                    <a:p>
                      <a:pPr algn="l">
                        <a:lnSpc>
                          <a:spcPct val="110000"/>
                        </a:lnSpc>
                        <a:spcAft>
                          <a:spcPts val="0"/>
                        </a:spcAft>
                      </a:pPr>
                      <a:r>
                        <a:rPr lang="en-US" sz="1200" dirty="0" err="1" smtClean="0">
                          <a:latin typeface="Arial"/>
                          <a:ea typeface="Times New Roman"/>
                          <a:cs typeface="Arial"/>
                        </a:rPr>
                        <a:t>Shri</a:t>
                      </a:r>
                      <a:r>
                        <a:rPr lang="en-US" sz="1200" dirty="0" smtClean="0">
                          <a:latin typeface="Arial"/>
                          <a:ea typeface="Times New Roman"/>
                          <a:cs typeface="Arial"/>
                        </a:rPr>
                        <a:t>  S </a:t>
                      </a:r>
                      <a:r>
                        <a:rPr lang="en-US" sz="1200" dirty="0" err="1">
                          <a:latin typeface="Arial"/>
                          <a:ea typeface="Times New Roman"/>
                          <a:cs typeface="Arial"/>
                        </a:rPr>
                        <a:t>Phulpagare</a:t>
                      </a:r>
                      <a:r>
                        <a:rPr lang="en-US" sz="1200" dirty="0">
                          <a:latin typeface="Arial"/>
                          <a:ea typeface="Times New Roman"/>
                          <a:cs typeface="Arial"/>
                        </a:rPr>
                        <a:t>, Sc.-B</a:t>
                      </a:r>
                      <a:endParaRPr lang="en-IN" sz="12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endParaRPr lang="en-US" sz="1200">
                        <a:latin typeface="Arial"/>
                        <a:ea typeface="Times New Roman"/>
                        <a:cs typeface="Ari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741">
                <a:tc>
                  <a:txBody>
                    <a:bodyPr/>
                    <a:lstStyle/>
                    <a:p>
                      <a:pPr algn="l">
                        <a:lnSpc>
                          <a:spcPct val="110000"/>
                        </a:lnSpc>
                        <a:spcAft>
                          <a:spcPts val="0"/>
                        </a:spcAft>
                      </a:pPr>
                      <a:r>
                        <a:rPr lang="en-US" sz="1700">
                          <a:latin typeface="Arial"/>
                          <a:ea typeface="Times New Roman"/>
                          <a:cs typeface="Arial"/>
                        </a:rPr>
                        <a:t>Infrastructure development of hydrometeorology group – IT hardware and software (MIKE FLOOD, MIKE-SHE, HYFRAN etc.)</a:t>
                      </a:r>
                      <a:endParaRPr lang="en-IN" sz="17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200">
                          <a:latin typeface="Arial"/>
                          <a:ea typeface="Times New Roman"/>
                          <a:cs typeface="Arial"/>
                        </a:rPr>
                        <a:t>HMET</a:t>
                      </a:r>
                      <a:endParaRPr lang="en-IN" sz="14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a:latin typeface="Arial"/>
                          <a:ea typeface="Times New Roman"/>
                          <a:cs typeface="Arial"/>
                        </a:rPr>
                        <a:t>Dr. C. </a:t>
                      </a:r>
                      <a:r>
                        <a:rPr lang="en-US" sz="1200" dirty="0" err="1">
                          <a:latin typeface="Arial"/>
                          <a:ea typeface="Times New Roman"/>
                          <a:cs typeface="Arial"/>
                        </a:rPr>
                        <a:t>Ramesh</a:t>
                      </a:r>
                      <a:r>
                        <a:rPr lang="en-US" sz="1200" dirty="0">
                          <a:latin typeface="Arial"/>
                          <a:ea typeface="Times New Roman"/>
                          <a:cs typeface="Arial"/>
                        </a:rPr>
                        <a:t>, </a:t>
                      </a:r>
                      <a:r>
                        <a:rPr lang="en-US" sz="1200" dirty="0" smtClean="0">
                          <a:latin typeface="Arial"/>
                          <a:ea typeface="Times New Roman"/>
                          <a:cs typeface="Arial"/>
                        </a:rPr>
                        <a:t>Sc-C</a:t>
                      </a:r>
                      <a:endParaRPr lang="en-IN" sz="1200" dirty="0">
                        <a:latin typeface="Arial"/>
                        <a:ea typeface="Times New Roman"/>
                        <a:cs typeface="Mangal"/>
                      </a:endParaRPr>
                    </a:p>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I.I. </a:t>
                      </a:r>
                      <a:r>
                        <a:rPr lang="en-US" sz="1200" dirty="0" err="1">
                          <a:latin typeface="Arial"/>
                          <a:ea typeface="Times New Roman"/>
                          <a:cs typeface="Arial"/>
                        </a:rPr>
                        <a:t>Powale</a:t>
                      </a:r>
                      <a:r>
                        <a:rPr lang="en-US" sz="1200" dirty="0">
                          <a:latin typeface="Arial"/>
                          <a:ea typeface="Times New Roman"/>
                          <a:cs typeface="Arial"/>
                        </a:rPr>
                        <a:t>, Sc-B</a:t>
                      </a:r>
                      <a:endParaRPr lang="en-IN" sz="12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a:t>
                      </a:r>
                      <a:r>
                        <a:rPr lang="en-US" sz="1200" dirty="0" err="1">
                          <a:latin typeface="Arial"/>
                          <a:ea typeface="Times New Roman"/>
                          <a:cs typeface="Arial"/>
                        </a:rPr>
                        <a:t>R.S.Jagtap</a:t>
                      </a:r>
                      <a:r>
                        <a:rPr lang="en-US" sz="1200" dirty="0">
                          <a:latin typeface="Arial"/>
                          <a:ea typeface="Times New Roman"/>
                          <a:cs typeface="Arial"/>
                        </a:rPr>
                        <a:t>, JD</a:t>
                      </a:r>
                      <a:endParaRPr lang="en-IN" sz="12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867">
                <a:tc>
                  <a:txBody>
                    <a:bodyPr/>
                    <a:lstStyle/>
                    <a:p>
                      <a:pPr algn="l">
                        <a:lnSpc>
                          <a:spcPct val="110000"/>
                        </a:lnSpc>
                        <a:spcAft>
                          <a:spcPts val="0"/>
                        </a:spcAft>
                      </a:pPr>
                      <a:r>
                        <a:rPr lang="en-US" sz="1700" dirty="0">
                          <a:latin typeface="Arial"/>
                          <a:ea typeface="Times New Roman"/>
                          <a:cs typeface="Arial"/>
                        </a:rPr>
                        <a:t>Up-gradation of research and infrastructure facilities at Sediment Disposal Research Centre, CWPRS</a:t>
                      </a:r>
                      <a:endParaRPr lang="en-IN" sz="17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200">
                          <a:latin typeface="Arial"/>
                          <a:ea typeface="Times New Roman"/>
                          <a:cs typeface="Arial"/>
                        </a:rPr>
                        <a:t>SM</a:t>
                      </a:r>
                      <a:endParaRPr lang="en-IN" sz="14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err="1">
                          <a:latin typeface="Arial"/>
                          <a:ea typeface="Times New Roman"/>
                          <a:cs typeface="Arial"/>
                        </a:rPr>
                        <a:t>Mrs</a:t>
                      </a:r>
                      <a:r>
                        <a:rPr lang="en-US" sz="1200" dirty="0">
                          <a:latin typeface="Arial"/>
                          <a:ea typeface="Times New Roman"/>
                          <a:cs typeface="Arial"/>
                        </a:rPr>
                        <a:t>  </a:t>
                      </a:r>
                      <a:r>
                        <a:rPr lang="en-US" sz="1200" dirty="0" err="1">
                          <a:latin typeface="Arial"/>
                          <a:ea typeface="Times New Roman"/>
                          <a:cs typeface="Arial"/>
                        </a:rPr>
                        <a:t>Neena</a:t>
                      </a:r>
                      <a:r>
                        <a:rPr lang="en-US" sz="1200" dirty="0">
                          <a:latin typeface="Arial"/>
                          <a:ea typeface="Times New Roman"/>
                          <a:cs typeface="Arial"/>
                        </a:rPr>
                        <a:t> Isaac, </a:t>
                      </a:r>
                      <a:r>
                        <a:rPr lang="en-US" sz="1200" dirty="0" smtClean="0">
                          <a:latin typeface="Arial"/>
                          <a:ea typeface="Times New Roman"/>
                          <a:cs typeface="Arial"/>
                        </a:rPr>
                        <a:t>Sc-D</a:t>
                      </a:r>
                      <a:endParaRPr lang="en-IN" sz="1200" dirty="0">
                        <a:latin typeface="Arial"/>
                        <a:ea typeface="Times New Roman"/>
                        <a:cs typeface="Mangal"/>
                      </a:endParaRPr>
                    </a:p>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M.K. </a:t>
                      </a:r>
                      <a:r>
                        <a:rPr lang="en-US" sz="1200" dirty="0" err="1">
                          <a:latin typeface="Arial"/>
                          <a:ea typeface="Times New Roman"/>
                          <a:cs typeface="Arial"/>
                        </a:rPr>
                        <a:t>Verma</a:t>
                      </a:r>
                      <a:r>
                        <a:rPr lang="en-US" sz="1200" dirty="0">
                          <a:latin typeface="Arial"/>
                          <a:ea typeface="Times New Roman"/>
                          <a:cs typeface="Arial"/>
                        </a:rPr>
                        <a:t>, Sc-B</a:t>
                      </a:r>
                      <a:endParaRPr lang="en-IN" sz="1200" dirty="0">
                        <a:latin typeface="Arial"/>
                        <a:ea typeface="Times New Roman"/>
                        <a:cs typeface="Mangal"/>
                      </a:endParaRPr>
                    </a:p>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a:t>
                      </a:r>
                      <a:r>
                        <a:rPr lang="en-US" sz="1200" dirty="0" err="1">
                          <a:latin typeface="Arial"/>
                          <a:ea typeface="Times New Roman"/>
                          <a:cs typeface="Arial"/>
                        </a:rPr>
                        <a:t>M.Z.Qamar,Sc</a:t>
                      </a:r>
                      <a:r>
                        <a:rPr lang="en-US" sz="1200" dirty="0">
                          <a:latin typeface="Arial"/>
                          <a:ea typeface="Times New Roman"/>
                          <a:cs typeface="Arial"/>
                        </a:rPr>
                        <a:t>- </a:t>
                      </a:r>
                      <a:r>
                        <a:rPr lang="en-US" sz="1200" dirty="0" smtClean="0">
                          <a:latin typeface="Arial"/>
                          <a:ea typeface="Times New Roman"/>
                          <a:cs typeface="Arial"/>
                        </a:rPr>
                        <a:t>B</a:t>
                      </a:r>
                      <a:endParaRPr lang="en-IN" sz="12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a:latin typeface="Arial"/>
                          <a:ea typeface="Times New Roman"/>
                          <a:cs typeface="Arial"/>
                        </a:rPr>
                        <a:t>Dr(</a:t>
                      </a:r>
                      <a:r>
                        <a:rPr lang="en-US" sz="1200" dirty="0" err="1">
                          <a:latin typeface="Arial"/>
                          <a:ea typeface="Times New Roman"/>
                          <a:cs typeface="Arial"/>
                        </a:rPr>
                        <a:t>Mrs</a:t>
                      </a:r>
                      <a:r>
                        <a:rPr lang="en-US" sz="1200" dirty="0">
                          <a:latin typeface="Arial"/>
                          <a:ea typeface="Times New Roman"/>
                          <a:cs typeface="Arial"/>
                        </a:rPr>
                        <a:t>) V. V. </a:t>
                      </a:r>
                      <a:r>
                        <a:rPr lang="en-US" sz="1200" dirty="0" err="1">
                          <a:latin typeface="Arial"/>
                          <a:ea typeface="Times New Roman"/>
                          <a:cs typeface="Arial"/>
                        </a:rPr>
                        <a:t>Bhosekar</a:t>
                      </a:r>
                      <a:r>
                        <a:rPr lang="en-US" sz="1200" dirty="0">
                          <a:latin typeface="Arial"/>
                          <a:ea typeface="Times New Roman"/>
                          <a:cs typeface="Arial"/>
                        </a:rPr>
                        <a:t>, Sc-E</a:t>
                      </a:r>
                      <a:endParaRPr lang="en-IN" sz="12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520">
                <a:tc>
                  <a:txBody>
                    <a:bodyPr/>
                    <a:lstStyle/>
                    <a:p>
                      <a:pPr algn="l">
                        <a:lnSpc>
                          <a:spcPct val="110000"/>
                        </a:lnSpc>
                        <a:spcAft>
                          <a:spcPts val="0"/>
                        </a:spcAft>
                      </a:pPr>
                      <a:r>
                        <a:rPr lang="en-US" sz="1700">
                          <a:latin typeface="Arial"/>
                          <a:ea typeface="Times New Roman"/>
                          <a:cs typeface="Arial"/>
                        </a:rPr>
                        <a:t>Upgradation of various Electrical Installations at CWPRS</a:t>
                      </a:r>
                      <a:endParaRPr lang="en-IN" sz="17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200">
                          <a:latin typeface="Arial"/>
                          <a:ea typeface="Times New Roman"/>
                          <a:cs typeface="Arial"/>
                        </a:rPr>
                        <a:t>ELECT.</a:t>
                      </a:r>
                      <a:endParaRPr lang="en-IN" sz="14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G C </a:t>
                      </a:r>
                      <a:r>
                        <a:rPr lang="en-US" sz="1200" dirty="0" err="1">
                          <a:latin typeface="Arial"/>
                          <a:ea typeface="Times New Roman"/>
                          <a:cs typeface="Arial"/>
                        </a:rPr>
                        <a:t>Sahoo,Sc</a:t>
                      </a:r>
                      <a:r>
                        <a:rPr lang="en-US" sz="1200" dirty="0">
                          <a:latin typeface="Arial"/>
                          <a:ea typeface="Times New Roman"/>
                          <a:cs typeface="Arial"/>
                        </a:rPr>
                        <a:t>-B</a:t>
                      </a:r>
                      <a:endParaRPr lang="en-IN" sz="1200" dirty="0">
                        <a:latin typeface="Arial"/>
                        <a:ea typeface="Times New Roman"/>
                        <a:cs typeface="Mangal"/>
                      </a:endParaRPr>
                    </a:p>
                    <a:p>
                      <a:pPr algn="l">
                        <a:lnSpc>
                          <a:spcPct val="110000"/>
                        </a:lnSpc>
                        <a:spcAft>
                          <a:spcPts val="0"/>
                        </a:spcAft>
                      </a:pPr>
                      <a:r>
                        <a:rPr lang="en-US" sz="1200" dirty="0" err="1" smtClean="0">
                          <a:latin typeface="Arial"/>
                          <a:ea typeface="Times New Roman"/>
                          <a:cs typeface="Arial"/>
                        </a:rPr>
                        <a:t>Shri</a:t>
                      </a:r>
                      <a:r>
                        <a:rPr lang="en-US" sz="1200" dirty="0" smtClean="0">
                          <a:latin typeface="Arial"/>
                          <a:ea typeface="Times New Roman"/>
                          <a:cs typeface="Arial"/>
                        </a:rPr>
                        <a:t>  </a:t>
                      </a:r>
                      <a:r>
                        <a:rPr lang="en-US" sz="1200" dirty="0">
                          <a:latin typeface="Arial"/>
                          <a:ea typeface="Times New Roman"/>
                          <a:cs typeface="Arial"/>
                        </a:rPr>
                        <a:t>K.C. </a:t>
                      </a:r>
                      <a:r>
                        <a:rPr lang="en-US" sz="1200" dirty="0" err="1">
                          <a:latin typeface="Arial"/>
                          <a:ea typeface="Times New Roman"/>
                          <a:cs typeface="Arial"/>
                        </a:rPr>
                        <a:t>Biradar</a:t>
                      </a:r>
                      <a:r>
                        <a:rPr lang="en-US" sz="1200" dirty="0">
                          <a:latin typeface="Arial"/>
                          <a:ea typeface="Times New Roman"/>
                          <a:cs typeface="Arial"/>
                        </a:rPr>
                        <a:t>, Sc-B</a:t>
                      </a:r>
                      <a:endParaRPr lang="en-IN" sz="12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a:t>
                      </a:r>
                      <a:r>
                        <a:rPr lang="en-US" sz="1200" dirty="0" err="1">
                          <a:latin typeface="Arial"/>
                          <a:ea typeface="Times New Roman"/>
                          <a:cs typeface="Arial"/>
                        </a:rPr>
                        <a:t>P.K.Goel</a:t>
                      </a:r>
                      <a:endParaRPr lang="en-IN" sz="1200" dirty="0">
                        <a:latin typeface="Arial"/>
                        <a:ea typeface="Times New Roman"/>
                        <a:cs typeface="Mangal"/>
                      </a:endParaRPr>
                    </a:p>
                    <a:p>
                      <a:pPr algn="l">
                        <a:lnSpc>
                          <a:spcPct val="110000"/>
                        </a:lnSpc>
                        <a:spcAft>
                          <a:spcPts val="0"/>
                        </a:spcAft>
                      </a:pPr>
                      <a:r>
                        <a:rPr lang="en-US" sz="1200" dirty="0">
                          <a:latin typeface="Arial"/>
                          <a:ea typeface="Times New Roman"/>
                          <a:cs typeface="Arial"/>
                        </a:rPr>
                        <a:t>Sc-E</a:t>
                      </a:r>
                      <a:endParaRPr lang="en-IN" sz="12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93">
                <a:tc>
                  <a:txBody>
                    <a:bodyPr/>
                    <a:lstStyle/>
                    <a:p>
                      <a:pPr algn="l">
                        <a:lnSpc>
                          <a:spcPct val="110000"/>
                        </a:lnSpc>
                        <a:spcAft>
                          <a:spcPts val="0"/>
                        </a:spcAft>
                      </a:pPr>
                      <a:r>
                        <a:rPr lang="en-US" sz="1700">
                          <a:latin typeface="Arial"/>
                          <a:ea typeface="Times New Roman"/>
                          <a:cs typeface="Arial"/>
                        </a:rPr>
                        <a:t>DEVELOPING Audio-Video Recording Studio</a:t>
                      </a:r>
                      <a:endParaRPr lang="en-IN" sz="17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200">
                          <a:latin typeface="Arial"/>
                          <a:ea typeface="Times New Roman"/>
                          <a:cs typeface="Arial"/>
                        </a:rPr>
                        <a:t>PHOTO</a:t>
                      </a:r>
                      <a:endParaRPr lang="en-IN" sz="14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a:t>
                      </a:r>
                      <a:r>
                        <a:rPr lang="en-US" sz="1200" dirty="0" err="1">
                          <a:latin typeface="Arial"/>
                          <a:ea typeface="Times New Roman"/>
                          <a:cs typeface="Arial"/>
                        </a:rPr>
                        <a:t>Abhay</a:t>
                      </a:r>
                      <a:r>
                        <a:rPr lang="en-US" sz="1200" dirty="0">
                          <a:latin typeface="Arial"/>
                          <a:ea typeface="Times New Roman"/>
                          <a:cs typeface="Arial"/>
                        </a:rPr>
                        <a:t> </a:t>
                      </a:r>
                      <a:r>
                        <a:rPr lang="en-US" sz="1200" dirty="0" err="1">
                          <a:latin typeface="Arial"/>
                          <a:ea typeface="Times New Roman"/>
                          <a:cs typeface="Arial"/>
                        </a:rPr>
                        <a:t>Godse</a:t>
                      </a:r>
                      <a:r>
                        <a:rPr lang="en-US" sz="1200" dirty="0">
                          <a:latin typeface="Arial"/>
                          <a:ea typeface="Times New Roman"/>
                          <a:cs typeface="Arial"/>
                        </a:rPr>
                        <a:t>, </a:t>
                      </a:r>
                      <a:r>
                        <a:rPr lang="en-US" sz="1200" dirty="0" smtClean="0">
                          <a:latin typeface="Arial"/>
                          <a:ea typeface="Times New Roman"/>
                          <a:cs typeface="Arial"/>
                        </a:rPr>
                        <a:t>Photographer</a:t>
                      </a:r>
                      <a:endParaRPr lang="en-IN" sz="1200" dirty="0">
                        <a:latin typeface="Arial"/>
                        <a:ea typeface="Times New Roman"/>
                        <a:cs typeface="Mangal"/>
                      </a:endParaRPr>
                    </a:p>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a:t>
                      </a:r>
                      <a:r>
                        <a:rPr lang="en-US" sz="1200" dirty="0" err="1">
                          <a:latin typeface="Arial"/>
                          <a:ea typeface="Times New Roman"/>
                          <a:cs typeface="Arial"/>
                        </a:rPr>
                        <a:t>Nilesh</a:t>
                      </a:r>
                      <a:r>
                        <a:rPr lang="en-US" sz="1200" dirty="0">
                          <a:latin typeface="Arial"/>
                          <a:ea typeface="Times New Roman"/>
                          <a:cs typeface="Arial"/>
                        </a:rPr>
                        <a:t> </a:t>
                      </a:r>
                      <a:r>
                        <a:rPr lang="en-US" sz="1200" dirty="0" err="1">
                          <a:latin typeface="Arial"/>
                          <a:ea typeface="Times New Roman"/>
                          <a:cs typeface="Arial"/>
                        </a:rPr>
                        <a:t>Shinde</a:t>
                      </a:r>
                      <a:r>
                        <a:rPr lang="en-US" sz="1200" dirty="0">
                          <a:latin typeface="Arial"/>
                          <a:ea typeface="Times New Roman"/>
                          <a:cs typeface="Arial"/>
                        </a:rPr>
                        <a:t>, LA</a:t>
                      </a:r>
                      <a:endParaRPr lang="en-IN" sz="12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a:latin typeface="Arial"/>
                          <a:ea typeface="Times New Roman"/>
                          <a:cs typeface="Arial"/>
                        </a:rPr>
                        <a:t>Sc –D, TC</a:t>
                      </a:r>
                      <a:endParaRPr lang="en-IN" sz="12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214">
                <a:tc>
                  <a:txBody>
                    <a:bodyPr/>
                    <a:lstStyle/>
                    <a:p>
                      <a:pPr algn="l">
                        <a:lnSpc>
                          <a:spcPct val="110000"/>
                        </a:lnSpc>
                        <a:spcAft>
                          <a:spcPts val="0"/>
                        </a:spcAft>
                      </a:pPr>
                      <a:r>
                        <a:rPr lang="en-US" sz="1700" dirty="0" err="1">
                          <a:latin typeface="Arial"/>
                          <a:ea typeface="Times New Roman"/>
                          <a:cs typeface="Arial"/>
                        </a:rPr>
                        <a:t>Upgradation</a:t>
                      </a:r>
                      <a:r>
                        <a:rPr lang="en-US" sz="1700" dirty="0">
                          <a:latin typeface="Arial"/>
                          <a:ea typeface="Times New Roman"/>
                          <a:cs typeface="Arial"/>
                        </a:rPr>
                        <a:t> of Gravimetric and Volumetric calibration laboratories in HMC Division</a:t>
                      </a:r>
                      <a:endParaRPr lang="en-IN" sz="17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200">
                          <a:latin typeface="Arial"/>
                          <a:ea typeface="Times New Roman"/>
                          <a:cs typeface="Arial"/>
                        </a:rPr>
                        <a:t>HMC</a:t>
                      </a:r>
                      <a:endParaRPr lang="en-IN" sz="140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P M </a:t>
                      </a:r>
                      <a:r>
                        <a:rPr lang="en-US" sz="1200" dirty="0" smtClean="0">
                          <a:latin typeface="Arial"/>
                          <a:ea typeface="Times New Roman"/>
                          <a:cs typeface="Arial"/>
                        </a:rPr>
                        <a:t>A </a:t>
                      </a:r>
                      <a:r>
                        <a:rPr lang="en-US" sz="1200" dirty="0" err="1">
                          <a:latin typeface="Arial"/>
                          <a:ea typeface="Times New Roman"/>
                          <a:cs typeface="Arial"/>
                        </a:rPr>
                        <a:t>Rahiman</a:t>
                      </a:r>
                      <a:r>
                        <a:rPr lang="en-US" sz="1200" dirty="0">
                          <a:latin typeface="Arial"/>
                          <a:ea typeface="Times New Roman"/>
                          <a:cs typeface="Arial"/>
                        </a:rPr>
                        <a:t>, </a:t>
                      </a:r>
                      <a:r>
                        <a:rPr lang="en-US" sz="1200" dirty="0" err="1">
                          <a:latin typeface="Arial"/>
                          <a:ea typeface="Times New Roman"/>
                          <a:cs typeface="Arial"/>
                        </a:rPr>
                        <a:t>Sci</a:t>
                      </a:r>
                      <a:r>
                        <a:rPr lang="en-US" sz="1200" dirty="0">
                          <a:latin typeface="Arial"/>
                          <a:ea typeface="Times New Roman"/>
                          <a:cs typeface="Arial"/>
                        </a:rPr>
                        <a:t>-D</a:t>
                      </a:r>
                      <a:endParaRPr lang="en-IN" sz="1200" dirty="0">
                        <a:latin typeface="Arial"/>
                        <a:ea typeface="Times New Roman"/>
                        <a:cs typeface="Mangal"/>
                      </a:endParaRPr>
                    </a:p>
                    <a:p>
                      <a:pPr algn="l">
                        <a:lnSpc>
                          <a:spcPct val="110000"/>
                        </a:lnSpc>
                        <a:spcAft>
                          <a:spcPts val="0"/>
                        </a:spcAft>
                      </a:pPr>
                      <a:r>
                        <a:rPr lang="en-US" sz="1200" dirty="0" smtClean="0">
                          <a:latin typeface="Arial"/>
                          <a:ea typeface="Times New Roman"/>
                          <a:cs typeface="Arial"/>
                        </a:rPr>
                        <a:t>Dr </a:t>
                      </a:r>
                      <a:r>
                        <a:rPr lang="en-US" sz="1200" dirty="0">
                          <a:latin typeface="Arial"/>
                          <a:ea typeface="Times New Roman"/>
                          <a:cs typeface="Arial"/>
                        </a:rPr>
                        <a:t>K Kumar, </a:t>
                      </a:r>
                      <a:r>
                        <a:rPr lang="en-US" sz="1200" dirty="0" err="1">
                          <a:latin typeface="Arial"/>
                          <a:ea typeface="Times New Roman"/>
                          <a:cs typeface="Arial"/>
                        </a:rPr>
                        <a:t>Sci</a:t>
                      </a:r>
                      <a:r>
                        <a:rPr lang="en-US" sz="1200" dirty="0">
                          <a:latin typeface="Arial"/>
                          <a:ea typeface="Times New Roman"/>
                          <a:cs typeface="Arial"/>
                        </a:rPr>
                        <a:t>-B</a:t>
                      </a:r>
                      <a:endParaRPr lang="en-IN" sz="1200" dirty="0">
                        <a:latin typeface="Arial"/>
                        <a:ea typeface="Times New Roman"/>
                        <a:cs typeface="Mangal"/>
                      </a:endParaRPr>
                    </a:p>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T K Swain, </a:t>
                      </a:r>
                      <a:r>
                        <a:rPr lang="en-US" sz="1200" dirty="0" err="1">
                          <a:latin typeface="Arial"/>
                          <a:ea typeface="Times New Roman"/>
                          <a:cs typeface="Arial"/>
                        </a:rPr>
                        <a:t>Sci</a:t>
                      </a:r>
                      <a:r>
                        <a:rPr lang="en-US" sz="1200" dirty="0">
                          <a:latin typeface="Arial"/>
                          <a:ea typeface="Times New Roman"/>
                          <a:cs typeface="Arial"/>
                        </a:rPr>
                        <a:t>-B</a:t>
                      </a:r>
                      <a:endParaRPr lang="en-IN" sz="1200" dirty="0">
                        <a:latin typeface="Arial"/>
                        <a:ea typeface="Times New Roman"/>
                        <a:cs typeface="Mangal"/>
                      </a:endParaRPr>
                    </a:p>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S Ajay, </a:t>
                      </a:r>
                      <a:r>
                        <a:rPr lang="en-US" sz="1200" dirty="0" err="1">
                          <a:latin typeface="Arial"/>
                          <a:ea typeface="Times New Roman"/>
                          <a:cs typeface="Arial"/>
                        </a:rPr>
                        <a:t>Sci</a:t>
                      </a:r>
                      <a:r>
                        <a:rPr lang="en-US" sz="1200" dirty="0">
                          <a:latin typeface="Arial"/>
                          <a:ea typeface="Times New Roman"/>
                          <a:cs typeface="Arial"/>
                        </a:rPr>
                        <a:t>-B</a:t>
                      </a:r>
                      <a:endParaRPr lang="en-IN" sz="1200" dirty="0">
                        <a:latin typeface="Arial"/>
                        <a:ea typeface="Times New Roman"/>
                        <a:cs typeface="Mangal"/>
                      </a:endParaRPr>
                    </a:p>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S J </a:t>
                      </a:r>
                      <a:r>
                        <a:rPr lang="en-US" sz="1200" dirty="0" err="1">
                          <a:latin typeface="Arial"/>
                          <a:ea typeface="Times New Roman"/>
                          <a:cs typeface="Arial"/>
                        </a:rPr>
                        <a:t>Ghule</a:t>
                      </a:r>
                      <a:r>
                        <a:rPr lang="en-US" sz="1200" dirty="0">
                          <a:latin typeface="Arial"/>
                          <a:ea typeface="Times New Roman"/>
                          <a:cs typeface="Arial"/>
                        </a:rPr>
                        <a:t>, ARO</a:t>
                      </a:r>
                      <a:endParaRPr lang="en-IN" sz="1200" dirty="0">
                        <a:latin typeface="Arial"/>
                        <a:ea typeface="Times New Roman"/>
                        <a:cs typeface="Mangal"/>
                      </a:endParaRPr>
                    </a:p>
                    <a:p>
                      <a:pPr algn="l">
                        <a:lnSpc>
                          <a:spcPct val="110000"/>
                        </a:lnSpc>
                        <a:spcAft>
                          <a:spcPts val="0"/>
                        </a:spcAft>
                      </a:pPr>
                      <a:r>
                        <a:rPr lang="en-US" sz="1200" dirty="0" err="1">
                          <a:latin typeface="Arial"/>
                          <a:ea typeface="Times New Roman"/>
                          <a:cs typeface="Arial"/>
                        </a:rPr>
                        <a:t>Shri</a:t>
                      </a:r>
                      <a:r>
                        <a:rPr lang="en-US" sz="1200" dirty="0">
                          <a:latin typeface="Arial"/>
                          <a:ea typeface="Times New Roman"/>
                          <a:cs typeface="Arial"/>
                        </a:rPr>
                        <a:t> K U </a:t>
                      </a:r>
                      <a:r>
                        <a:rPr lang="en-US" sz="1200" dirty="0" err="1">
                          <a:latin typeface="Arial"/>
                          <a:ea typeface="Times New Roman"/>
                          <a:cs typeface="Arial"/>
                        </a:rPr>
                        <a:t>Farande</a:t>
                      </a:r>
                      <a:r>
                        <a:rPr lang="en-US" sz="1200" dirty="0">
                          <a:latin typeface="Arial"/>
                          <a:ea typeface="Times New Roman"/>
                          <a:cs typeface="Arial"/>
                        </a:rPr>
                        <a:t>, ARO</a:t>
                      </a:r>
                      <a:endParaRPr lang="en-IN" sz="12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200" dirty="0">
                          <a:latin typeface="Arial"/>
                          <a:ea typeface="Times New Roman"/>
                          <a:cs typeface="Arial"/>
                        </a:rPr>
                        <a:t>Shri </a:t>
                      </a:r>
                      <a:r>
                        <a:rPr lang="en-US" sz="1200" dirty="0" err="1">
                          <a:latin typeface="Arial"/>
                          <a:ea typeface="Times New Roman"/>
                          <a:cs typeface="Arial"/>
                        </a:rPr>
                        <a:t>P.K.Goel</a:t>
                      </a:r>
                      <a:endParaRPr lang="en-IN" sz="1200" dirty="0">
                        <a:latin typeface="Arial"/>
                        <a:ea typeface="Times New Roman"/>
                        <a:cs typeface="Mangal"/>
                      </a:endParaRPr>
                    </a:p>
                    <a:p>
                      <a:pPr algn="l">
                        <a:lnSpc>
                          <a:spcPct val="110000"/>
                        </a:lnSpc>
                        <a:spcAft>
                          <a:spcPts val="0"/>
                        </a:spcAft>
                      </a:pPr>
                      <a:r>
                        <a:rPr lang="en-US" sz="1200" dirty="0">
                          <a:latin typeface="Arial"/>
                          <a:ea typeface="Times New Roman"/>
                          <a:cs typeface="Arial"/>
                        </a:rPr>
                        <a:t>Sc-E</a:t>
                      </a:r>
                      <a:endParaRPr lang="en-IN" sz="1200" dirty="0">
                        <a:latin typeface="Arial"/>
                        <a:ea typeface="Times New Roman"/>
                        <a:cs typeface="Mangal"/>
                      </a:endParaRPr>
                    </a:p>
                  </a:txBody>
                  <a:tcPr marL="33043" marR="33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52400"/>
            <a:ext cx="8229600" cy="639762"/>
          </a:xfrm>
        </p:spPr>
        <p:txBody>
          <a:bodyPr/>
          <a:lstStyle/>
          <a:p>
            <a:r>
              <a:rPr lang="en-US" sz="2800" b="1" dirty="0" smtClean="0"/>
              <a:t>Participation by CWPRS Scientist</a:t>
            </a:r>
            <a:endParaRPr lang="en-IN" sz="2800" b="1" dirty="0" smtClean="0"/>
          </a:p>
        </p:txBody>
      </p:sp>
      <p:sp>
        <p:nvSpPr>
          <p:cNvPr id="4" name="Slide Number Placeholder 3"/>
          <p:cNvSpPr>
            <a:spLocks noGrp="1"/>
          </p:cNvSpPr>
          <p:nvPr>
            <p:ph type="sldNum" sz="quarter" idx="12"/>
          </p:nvPr>
        </p:nvSpPr>
        <p:spPr/>
        <p:txBody>
          <a:bodyPr/>
          <a:lstStyle/>
          <a:p>
            <a:pPr>
              <a:defRPr/>
            </a:pPr>
            <a:fld id="{398BAD78-AEF8-4338-9506-42634A9523C2}" type="slidenum">
              <a:rPr lang="en-US" smtClean="0"/>
              <a:pPr>
                <a:defRPr/>
              </a:pPr>
              <a:t>13</a:t>
            </a:fld>
            <a:endParaRPr lang="en-US"/>
          </a:p>
        </p:txBody>
      </p:sp>
      <p:graphicFrame>
        <p:nvGraphicFramePr>
          <p:cNvPr id="6" name="Table 5"/>
          <p:cNvGraphicFramePr>
            <a:graphicFrameLocks noGrp="1"/>
          </p:cNvGraphicFramePr>
          <p:nvPr/>
        </p:nvGraphicFramePr>
        <p:xfrm>
          <a:off x="152400" y="914400"/>
          <a:ext cx="8686800" cy="5275326"/>
        </p:xfrm>
        <a:graphic>
          <a:graphicData uri="http://schemas.openxmlformats.org/drawingml/2006/table">
            <a:tbl>
              <a:tblPr/>
              <a:tblGrid>
                <a:gridCol w="398477"/>
                <a:gridCol w="4097323"/>
                <a:gridCol w="1295400"/>
                <a:gridCol w="1143000"/>
                <a:gridCol w="1066800"/>
                <a:gridCol w="685800"/>
              </a:tblGrid>
              <a:tr h="172270">
                <a:tc>
                  <a:txBody>
                    <a:bodyPr/>
                    <a:lstStyle/>
                    <a:p>
                      <a:pPr algn="ctr">
                        <a:lnSpc>
                          <a:spcPct val="115000"/>
                        </a:lnSpc>
                        <a:spcAft>
                          <a:spcPts val="0"/>
                        </a:spcAft>
                      </a:pPr>
                      <a:r>
                        <a:rPr lang="en-GB" sz="1600" i="1" dirty="0" err="1">
                          <a:latin typeface="Arial"/>
                          <a:ea typeface="Times New Roman"/>
                          <a:cs typeface="Mangal"/>
                        </a:rPr>
                        <a:t>Sr</a:t>
                      </a:r>
                      <a:r>
                        <a:rPr lang="en-GB" sz="1600" i="1" dirty="0">
                          <a:latin typeface="Arial"/>
                          <a:ea typeface="Times New Roman"/>
                          <a:cs typeface="Mangal"/>
                        </a:rPr>
                        <a:t> No</a:t>
                      </a:r>
                      <a:endParaRPr lang="en-IN" sz="1600" dirty="0">
                        <a:latin typeface="Times New Roman"/>
                        <a:ea typeface="Times New Roman"/>
                        <a:cs typeface="Mangal"/>
                      </a:endParaRPr>
                    </a:p>
                  </a:txBody>
                  <a:tcPr marL="30641" marR="30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i="1" dirty="0">
                          <a:latin typeface="Arial"/>
                          <a:ea typeface="Times New Roman"/>
                          <a:cs typeface="Mangal"/>
                        </a:rPr>
                        <a:t>Title</a:t>
                      </a:r>
                      <a:endParaRPr lang="en-IN" sz="1600" dirty="0">
                        <a:latin typeface="Times New Roman"/>
                        <a:ea typeface="Times New Roman"/>
                        <a:cs typeface="Mangal"/>
                      </a:endParaRPr>
                    </a:p>
                  </a:txBody>
                  <a:tcPr marL="30641" marR="30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i="1">
                          <a:latin typeface="Arial"/>
                          <a:ea typeface="Times New Roman"/>
                          <a:cs typeface="Mangal"/>
                        </a:rPr>
                        <a:t>Organised/ sponsored by</a:t>
                      </a:r>
                      <a:endParaRPr lang="en-IN" sz="1600">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i="1">
                          <a:latin typeface="Arial"/>
                          <a:ea typeface="Times New Roman"/>
                          <a:cs typeface="Mangal"/>
                        </a:rPr>
                        <a:t>Venue</a:t>
                      </a:r>
                      <a:endParaRPr lang="en-IN" sz="1600">
                        <a:latin typeface="Times New Roman"/>
                        <a:ea typeface="Times New Roman"/>
                        <a:cs typeface="Mangal"/>
                      </a:endParaRPr>
                    </a:p>
                  </a:txBody>
                  <a:tcPr marL="30641" marR="30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i="1">
                          <a:latin typeface="Arial"/>
                          <a:ea typeface="Times New Roman"/>
                          <a:cs typeface="Mangal"/>
                        </a:rPr>
                        <a:t>Duration</a:t>
                      </a:r>
                      <a:endParaRPr lang="en-IN" sz="1600">
                        <a:latin typeface="Times New Roman"/>
                        <a:ea typeface="Times New Roman"/>
                        <a:cs typeface="Mangal"/>
                      </a:endParaRPr>
                    </a:p>
                  </a:txBody>
                  <a:tcPr marL="30641" marR="30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i="1" dirty="0" smtClean="0">
                          <a:latin typeface="Arial"/>
                          <a:ea typeface="Times New Roman"/>
                          <a:cs typeface="Mangal"/>
                        </a:rPr>
                        <a:t>Participants</a:t>
                      </a:r>
                      <a:endParaRPr lang="en-IN" sz="1600" dirty="0">
                        <a:latin typeface="Times New Roman"/>
                        <a:ea typeface="Times New Roman"/>
                        <a:cs typeface="Mangal"/>
                      </a:endParaRPr>
                    </a:p>
                  </a:txBody>
                  <a:tcPr marL="30641" marR="30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05">
                <a:tc>
                  <a:txBody>
                    <a:bodyPr/>
                    <a:lstStyle/>
                    <a:p>
                      <a:pPr algn="ctr">
                        <a:lnSpc>
                          <a:spcPct val="115000"/>
                        </a:lnSpc>
                        <a:spcAft>
                          <a:spcPts val="0"/>
                        </a:spcAft>
                      </a:pPr>
                      <a:r>
                        <a:rPr lang="en-IN" sz="1900" dirty="0" smtClean="0">
                          <a:solidFill>
                            <a:srgbClr val="0000FF"/>
                          </a:solidFill>
                          <a:latin typeface="Times New Roman"/>
                          <a:ea typeface="Times New Roman"/>
                          <a:cs typeface="Mangal"/>
                        </a:rPr>
                        <a:t>1</a:t>
                      </a:r>
                      <a:endParaRPr lang="en-IN" sz="1900" dirty="0">
                        <a:solidFill>
                          <a:srgbClr val="0000FF"/>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900" dirty="0">
                          <a:solidFill>
                            <a:srgbClr val="0000FF"/>
                          </a:solidFill>
                          <a:latin typeface="Arial"/>
                          <a:ea typeface="Times New Roman"/>
                          <a:cs typeface="Mangal"/>
                        </a:rPr>
                        <a:t>Training on Procurement Procedures &amp; HP3 Preparation Mission Meeting</a:t>
                      </a:r>
                      <a:endParaRPr lang="en-IN" sz="1900" dirty="0">
                        <a:solidFill>
                          <a:srgbClr val="0000FF"/>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FF"/>
                          </a:solidFill>
                          <a:latin typeface="Arial"/>
                          <a:ea typeface="Times New Roman"/>
                          <a:cs typeface="Mangal"/>
                        </a:rPr>
                        <a:t>World Bank</a:t>
                      </a:r>
                      <a:endParaRPr lang="en-IN" sz="1400" dirty="0">
                        <a:solidFill>
                          <a:srgbClr val="0000FF"/>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400" dirty="0">
                          <a:solidFill>
                            <a:srgbClr val="0000FF"/>
                          </a:solidFill>
                          <a:latin typeface="Arial"/>
                          <a:ea typeface="Times New Roman"/>
                          <a:cs typeface="Mangal"/>
                        </a:rPr>
                        <a:t>WB</a:t>
                      </a:r>
                      <a:r>
                        <a:rPr lang="en-GB" sz="1400" dirty="0" smtClean="0">
                          <a:solidFill>
                            <a:srgbClr val="0000FF"/>
                          </a:solidFill>
                          <a:latin typeface="Arial"/>
                          <a:ea typeface="Times New Roman"/>
                          <a:cs typeface="Mangal"/>
                        </a:rPr>
                        <a:t>, </a:t>
                      </a:r>
                      <a:r>
                        <a:rPr lang="en-GB" sz="1400" dirty="0">
                          <a:solidFill>
                            <a:srgbClr val="0000FF"/>
                          </a:solidFill>
                          <a:latin typeface="Arial"/>
                          <a:ea typeface="Times New Roman"/>
                          <a:cs typeface="Mangal"/>
                        </a:rPr>
                        <a:t>New Delhi</a:t>
                      </a:r>
                      <a:endParaRPr lang="en-IN" sz="1400" dirty="0">
                        <a:solidFill>
                          <a:srgbClr val="0000FF"/>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000FF"/>
                          </a:solidFill>
                          <a:latin typeface="Arial"/>
                          <a:ea typeface="Times New Roman"/>
                          <a:cs typeface="Mangal"/>
                        </a:rPr>
                        <a:t>20-21 Jan 2015</a:t>
                      </a:r>
                      <a:endParaRPr lang="en-IN" sz="1400" dirty="0">
                        <a:solidFill>
                          <a:srgbClr val="0000FF"/>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dirty="0">
                          <a:solidFill>
                            <a:srgbClr val="0000FF"/>
                          </a:solidFill>
                          <a:latin typeface="Arial"/>
                          <a:ea typeface="Times New Roman"/>
                          <a:cs typeface="Mangal"/>
                        </a:rPr>
                        <a:t>2</a:t>
                      </a:r>
                      <a:endParaRPr lang="en-IN" sz="1600" dirty="0">
                        <a:solidFill>
                          <a:srgbClr val="0000FF"/>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05">
                <a:tc>
                  <a:txBody>
                    <a:bodyPr/>
                    <a:lstStyle/>
                    <a:p>
                      <a:pPr algn="ctr">
                        <a:lnSpc>
                          <a:spcPct val="115000"/>
                        </a:lnSpc>
                        <a:spcAft>
                          <a:spcPts val="0"/>
                        </a:spcAft>
                      </a:pPr>
                      <a:r>
                        <a:rPr lang="en-IN" sz="1900" dirty="0" smtClean="0">
                          <a:solidFill>
                            <a:srgbClr val="FF0000"/>
                          </a:solidFill>
                          <a:latin typeface="Times New Roman"/>
                          <a:ea typeface="Times New Roman"/>
                          <a:cs typeface="Mangal"/>
                        </a:rPr>
                        <a:t>2</a:t>
                      </a:r>
                      <a:endParaRPr lang="en-IN" sz="1900" dirty="0">
                        <a:solidFill>
                          <a:srgbClr val="FF0000"/>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900" dirty="0" smtClean="0">
                          <a:solidFill>
                            <a:srgbClr val="FF0000"/>
                          </a:solidFill>
                          <a:latin typeface="Arial"/>
                          <a:ea typeface="Times New Roman"/>
                          <a:cs typeface="Mangal"/>
                        </a:rPr>
                        <a:t>Hydrology Project meeting at UP Irrigation Dept, </a:t>
                      </a:r>
                      <a:r>
                        <a:rPr lang="en-GB" sz="1900" dirty="0" err="1" smtClean="0">
                          <a:solidFill>
                            <a:srgbClr val="FF0000"/>
                          </a:solidFill>
                          <a:latin typeface="Arial"/>
                          <a:ea typeface="Times New Roman"/>
                          <a:cs typeface="Mangal"/>
                        </a:rPr>
                        <a:t>Lucknow</a:t>
                      </a:r>
                      <a:r>
                        <a:rPr lang="en-GB" sz="1900" dirty="0" smtClean="0">
                          <a:solidFill>
                            <a:srgbClr val="FF0000"/>
                          </a:solidFill>
                          <a:latin typeface="Arial"/>
                          <a:ea typeface="Times New Roman"/>
                          <a:cs typeface="Mangal"/>
                        </a:rPr>
                        <a:t> related to </a:t>
                      </a:r>
                      <a:r>
                        <a:rPr lang="en-GB" sz="1900" dirty="0" err="1" smtClean="0">
                          <a:solidFill>
                            <a:srgbClr val="FF0000"/>
                          </a:solidFill>
                          <a:latin typeface="Arial"/>
                          <a:ea typeface="Times New Roman"/>
                          <a:cs typeface="Mangal"/>
                        </a:rPr>
                        <a:t>Hydromet</a:t>
                      </a:r>
                      <a:r>
                        <a:rPr lang="en-GB" sz="1900" dirty="0" smtClean="0">
                          <a:solidFill>
                            <a:srgbClr val="FF0000"/>
                          </a:solidFill>
                          <a:latin typeface="Arial"/>
                          <a:ea typeface="Times New Roman"/>
                          <a:cs typeface="Mangal"/>
                        </a:rPr>
                        <a:t> instruments</a:t>
                      </a:r>
                      <a:endParaRPr lang="en-IN" sz="1900" dirty="0">
                        <a:solidFill>
                          <a:srgbClr val="FF0000"/>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400" dirty="0">
                          <a:solidFill>
                            <a:srgbClr val="FF0000"/>
                          </a:solidFill>
                          <a:latin typeface="Arial"/>
                          <a:ea typeface="Times New Roman"/>
                          <a:cs typeface="Mangal"/>
                        </a:rPr>
                        <a:t>Irrigation Department</a:t>
                      </a:r>
                      <a:endParaRPr lang="en-IN" sz="1400" dirty="0">
                        <a:solidFill>
                          <a:srgbClr val="FF0000"/>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400" dirty="0">
                          <a:solidFill>
                            <a:srgbClr val="FF0000"/>
                          </a:solidFill>
                          <a:latin typeface="Arial"/>
                          <a:ea typeface="Times New Roman"/>
                          <a:cs typeface="Mangal"/>
                        </a:rPr>
                        <a:t>Irrigation Department, </a:t>
                      </a:r>
                      <a:r>
                        <a:rPr lang="en-GB" sz="1400" dirty="0" err="1">
                          <a:solidFill>
                            <a:srgbClr val="FF0000"/>
                          </a:solidFill>
                          <a:latin typeface="Arial"/>
                          <a:ea typeface="Times New Roman"/>
                          <a:cs typeface="Mangal"/>
                        </a:rPr>
                        <a:t>Lucknow</a:t>
                      </a:r>
                      <a:r>
                        <a:rPr lang="en-GB" sz="1400" dirty="0">
                          <a:solidFill>
                            <a:srgbClr val="FF0000"/>
                          </a:solidFill>
                          <a:latin typeface="Arial"/>
                          <a:ea typeface="Times New Roman"/>
                          <a:cs typeface="Mangal"/>
                        </a:rPr>
                        <a:t>, UP</a:t>
                      </a:r>
                      <a:endParaRPr lang="en-IN" sz="1400" dirty="0">
                        <a:solidFill>
                          <a:srgbClr val="FF0000"/>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FF0000"/>
                          </a:solidFill>
                          <a:latin typeface="Arial"/>
                          <a:ea typeface="Times New Roman"/>
                          <a:cs typeface="Mangal"/>
                        </a:rPr>
                        <a:t>19-21 Mar 2015</a:t>
                      </a:r>
                      <a:endParaRPr lang="en-IN" sz="1400" dirty="0">
                        <a:solidFill>
                          <a:srgbClr val="FF0000"/>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dirty="0">
                          <a:solidFill>
                            <a:srgbClr val="FF0000"/>
                          </a:solidFill>
                          <a:latin typeface="Arial"/>
                          <a:ea typeface="Times New Roman"/>
                          <a:cs typeface="Mangal"/>
                        </a:rPr>
                        <a:t>2</a:t>
                      </a:r>
                      <a:endParaRPr lang="en-IN" sz="1600" dirty="0">
                        <a:solidFill>
                          <a:srgbClr val="FF0000"/>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674">
                <a:tc>
                  <a:txBody>
                    <a:bodyPr/>
                    <a:lstStyle/>
                    <a:p>
                      <a:pPr algn="ctr">
                        <a:lnSpc>
                          <a:spcPct val="115000"/>
                        </a:lnSpc>
                        <a:spcAft>
                          <a:spcPts val="0"/>
                        </a:spcAft>
                      </a:pPr>
                      <a:r>
                        <a:rPr lang="en-IN" sz="1900" dirty="0" smtClean="0">
                          <a:solidFill>
                            <a:srgbClr val="0000FF"/>
                          </a:solidFill>
                          <a:latin typeface="Times New Roman"/>
                          <a:ea typeface="Times New Roman"/>
                          <a:cs typeface="Mangal"/>
                        </a:rPr>
                        <a:t>3</a:t>
                      </a:r>
                      <a:endParaRPr lang="en-IN" sz="1900" dirty="0">
                        <a:solidFill>
                          <a:srgbClr val="0000FF"/>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900" dirty="0">
                          <a:solidFill>
                            <a:srgbClr val="0000FF"/>
                          </a:solidFill>
                          <a:latin typeface="Arial"/>
                          <a:ea typeface="Times New Roman"/>
                          <a:cs typeface="Mangal"/>
                        </a:rPr>
                        <a:t>Training Workshop on hydrometeorological network design and installation</a:t>
                      </a:r>
                      <a:endParaRPr lang="en-IN" sz="1900" dirty="0">
                        <a:solidFill>
                          <a:srgbClr val="0000FF"/>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400" dirty="0">
                          <a:solidFill>
                            <a:srgbClr val="0000FF"/>
                          </a:solidFill>
                          <a:latin typeface="Arial"/>
                          <a:ea typeface="Times New Roman"/>
                          <a:cs typeface="Mangal"/>
                        </a:rPr>
                        <a:t>World Bank &amp; State Water Investigation Department, </a:t>
                      </a:r>
                      <a:r>
                        <a:rPr lang="en-GB" sz="1400" dirty="0" smtClean="0">
                          <a:solidFill>
                            <a:srgbClr val="0000FF"/>
                          </a:solidFill>
                          <a:latin typeface="Arial"/>
                          <a:ea typeface="Times New Roman"/>
                          <a:cs typeface="Mangal"/>
                        </a:rPr>
                        <a:t>WB</a:t>
                      </a:r>
                      <a:endParaRPr lang="en-IN" sz="1400" dirty="0">
                        <a:solidFill>
                          <a:srgbClr val="0000FF"/>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400" dirty="0" err="1">
                          <a:solidFill>
                            <a:srgbClr val="0000FF"/>
                          </a:solidFill>
                          <a:latin typeface="Arial"/>
                          <a:ea typeface="Times New Roman"/>
                          <a:cs typeface="Mangal"/>
                        </a:rPr>
                        <a:t>Jal</a:t>
                      </a:r>
                      <a:r>
                        <a:rPr lang="en-GB" sz="1400" dirty="0">
                          <a:solidFill>
                            <a:srgbClr val="0000FF"/>
                          </a:solidFill>
                          <a:latin typeface="Arial"/>
                          <a:ea typeface="Times New Roman"/>
                          <a:cs typeface="Mangal"/>
                        </a:rPr>
                        <a:t> </a:t>
                      </a:r>
                      <a:r>
                        <a:rPr lang="en-GB" sz="1400" dirty="0" err="1">
                          <a:solidFill>
                            <a:srgbClr val="0000FF"/>
                          </a:solidFill>
                          <a:latin typeface="Arial"/>
                          <a:ea typeface="Times New Roman"/>
                          <a:cs typeface="Mangal"/>
                        </a:rPr>
                        <a:t>Shampad</a:t>
                      </a:r>
                      <a:r>
                        <a:rPr lang="en-GB" sz="1400" dirty="0">
                          <a:solidFill>
                            <a:srgbClr val="0000FF"/>
                          </a:solidFill>
                          <a:latin typeface="Arial"/>
                          <a:ea typeface="Times New Roman"/>
                          <a:cs typeface="Mangal"/>
                        </a:rPr>
                        <a:t> </a:t>
                      </a:r>
                      <a:r>
                        <a:rPr lang="en-GB" sz="1400" dirty="0" err="1" smtClean="0">
                          <a:solidFill>
                            <a:srgbClr val="0000FF"/>
                          </a:solidFill>
                          <a:latin typeface="Arial"/>
                          <a:ea typeface="Times New Roman"/>
                          <a:cs typeface="Mangal"/>
                        </a:rPr>
                        <a:t>Bhavan</a:t>
                      </a:r>
                      <a:r>
                        <a:rPr lang="en-GB" sz="1400" dirty="0" smtClean="0">
                          <a:solidFill>
                            <a:srgbClr val="0000FF"/>
                          </a:solidFill>
                          <a:latin typeface="Arial"/>
                          <a:ea typeface="Times New Roman"/>
                          <a:cs typeface="Mangal"/>
                        </a:rPr>
                        <a:t>, Kolkata</a:t>
                      </a:r>
                      <a:endParaRPr lang="en-IN" sz="1400" dirty="0">
                        <a:solidFill>
                          <a:srgbClr val="0000FF"/>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000FF"/>
                          </a:solidFill>
                          <a:latin typeface="Arial"/>
                          <a:ea typeface="Times New Roman"/>
                          <a:cs typeface="Mangal"/>
                        </a:rPr>
                        <a:t>6-11 Apr 2015</a:t>
                      </a:r>
                      <a:endParaRPr lang="en-IN" sz="1400" dirty="0">
                        <a:solidFill>
                          <a:srgbClr val="0000FF"/>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dirty="0">
                          <a:solidFill>
                            <a:srgbClr val="0000FF"/>
                          </a:solidFill>
                          <a:latin typeface="Arial"/>
                          <a:ea typeface="Times New Roman"/>
                          <a:cs typeface="Mangal"/>
                        </a:rPr>
                        <a:t>1</a:t>
                      </a:r>
                      <a:endParaRPr lang="en-IN" sz="1600" dirty="0">
                        <a:solidFill>
                          <a:srgbClr val="0000FF"/>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674">
                <a:tc>
                  <a:txBody>
                    <a:bodyPr/>
                    <a:lstStyle/>
                    <a:p>
                      <a:pPr algn="ctr">
                        <a:lnSpc>
                          <a:spcPct val="115000"/>
                        </a:lnSpc>
                        <a:spcAft>
                          <a:spcPts val="0"/>
                        </a:spcAft>
                      </a:pPr>
                      <a:r>
                        <a:rPr lang="en-IN" sz="1900" dirty="0" smtClean="0">
                          <a:solidFill>
                            <a:srgbClr val="FF0000"/>
                          </a:solidFill>
                          <a:latin typeface="Times New Roman"/>
                          <a:ea typeface="Times New Roman"/>
                          <a:cs typeface="Mangal"/>
                        </a:rPr>
                        <a:t>4</a:t>
                      </a:r>
                      <a:endParaRPr lang="en-IN" sz="1900" dirty="0">
                        <a:solidFill>
                          <a:srgbClr val="FF0000"/>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900" dirty="0">
                          <a:solidFill>
                            <a:srgbClr val="FF0000"/>
                          </a:solidFill>
                          <a:latin typeface="Arial"/>
                          <a:ea typeface="Times New Roman"/>
                          <a:cs typeface="Mangal"/>
                        </a:rPr>
                        <a:t>Workshop on Dam automation and SCADA system</a:t>
                      </a:r>
                      <a:endParaRPr lang="en-IN" sz="1900" dirty="0">
                        <a:solidFill>
                          <a:srgbClr val="FF0000"/>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400" dirty="0">
                          <a:solidFill>
                            <a:srgbClr val="FF0000"/>
                          </a:solidFill>
                          <a:latin typeface="Arial"/>
                          <a:ea typeface="Times New Roman"/>
                          <a:cs typeface="Mangal"/>
                        </a:rPr>
                        <a:t>World Bank</a:t>
                      </a:r>
                      <a:endParaRPr lang="en-IN" sz="1400" dirty="0">
                        <a:solidFill>
                          <a:srgbClr val="FF0000"/>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400" dirty="0">
                          <a:solidFill>
                            <a:srgbClr val="FF0000"/>
                          </a:solidFill>
                          <a:latin typeface="Arial"/>
                          <a:ea typeface="Times New Roman"/>
                          <a:cs typeface="Mangal"/>
                        </a:rPr>
                        <a:t>WB</a:t>
                      </a:r>
                      <a:r>
                        <a:rPr lang="en-GB" sz="1400" dirty="0" smtClean="0">
                          <a:solidFill>
                            <a:srgbClr val="FF0000"/>
                          </a:solidFill>
                          <a:latin typeface="Arial"/>
                          <a:ea typeface="Times New Roman"/>
                          <a:cs typeface="Mangal"/>
                        </a:rPr>
                        <a:t>, </a:t>
                      </a:r>
                      <a:r>
                        <a:rPr lang="en-GB" sz="1400" dirty="0">
                          <a:solidFill>
                            <a:srgbClr val="FF0000"/>
                          </a:solidFill>
                          <a:latin typeface="Arial"/>
                          <a:ea typeface="Times New Roman"/>
                          <a:cs typeface="Mangal"/>
                        </a:rPr>
                        <a:t>New Delhi</a:t>
                      </a:r>
                      <a:endParaRPr lang="en-IN" sz="1400" dirty="0">
                        <a:solidFill>
                          <a:srgbClr val="FF0000"/>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FF0000"/>
                          </a:solidFill>
                          <a:latin typeface="Arial"/>
                          <a:ea typeface="Times New Roman"/>
                          <a:cs typeface="Mangal"/>
                        </a:rPr>
                        <a:t>16-17 Jun 2015</a:t>
                      </a:r>
                      <a:endParaRPr lang="en-IN" sz="1400" dirty="0">
                        <a:solidFill>
                          <a:srgbClr val="FF0000"/>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dirty="0">
                          <a:solidFill>
                            <a:srgbClr val="FF0000"/>
                          </a:solidFill>
                          <a:latin typeface="Arial"/>
                          <a:ea typeface="Times New Roman"/>
                          <a:cs typeface="Mangal"/>
                        </a:rPr>
                        <a:t>1</a:t>
                      </a:r>
                      <a:endParaRPr lang="en-IN" sz="1600" dirty="0">
                        <a:solidFill>
                          <a:srgbClr val="FF0000"/>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674">
                <a:tc>
                  <a:txBody>
                    <a:bodyPr/>
                    <a:lstStyle/>
                    <a:p>
                      <a:pPr algn="ctr">
                        <a:lnSpc>
                          <a:spcPct val="115000"/>
                        </a:lnSpc>
                        <a:spcAft>
                          <a:spcPts val="0"/>
                        </a:spcAft>
                      </a:pPr>
                      <a:r>
                        <a:rPr lang="en-IN" sz="1900" dirty="0" smtClean="0">
                          <a:solidFill>
                            <a:srgbClr val="0000FF"/>
                          </a:solidFill>
                          <a:latin typeface="Times New Roman"/>
                          <a:ea typeface="Times New Roman"/>
                          <a:cs typeface="Mangal"/>
                        </a:rPr>
                        <a:t>5</a:t>
                      </a:r>
                      <a:endParaRPr lang="en-IN" sz="1900" dirty="0">
                        <a:solidFill>
                          <a:srgbClr val="0000FF"/>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900" dirty="0">
                          <a:solidFill>
                            <a:srgbClr val="0000FF"/>
                          </a:solidFill>
                          <a:latin typeface="Arial"/>
                          <a:ea typeface="Times New Roman"/>
                          <a:cs typeface="Mangal"/>
                        </a:rPr>
                        <a:t>Training on Hydro-met Design Under NHP</a:t>
                      </a:r>
                      <a:endParaRPr lang="en-IN" sz="1900" dirty="0">
                        <a:solidFill>
                          <a:srgbClr val="0000FF"/>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400" dirty="0">
                          <a:solidFill>
                            <a:srgbClr val="0000FF"/>
                          </a:solidFill>
                          <a:latin typeface="Arial"/>
                          <a:ea typeface="Times New Roman"/>
                          <a:cs typeface="Mangal"/>
                        </a:rPr>
                        <a:t>World Bank</a:t>
                      </a:r>
                      <a:endParaRPr lang="en-IN" sz="1400" dirty="0">
                        <a:solidFill>
                          <a:srgbClr val="0000FF"/>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400" dirty="0">
                          <a:solidFill>
                            <a:srgbClr val="0000FF"/>
                          </a:solidFill>
                          <a:latin typeface="Arial"/>
                          <a:ea typeface="Times New Roman"/>
                          <a:cs typeface="Mangal"/>
                        </a:rPr>
                        <a:t> HIPA</a:t>
                      </a:r>
                      <a:r>
                        <a:rPr lang="en-GB" sz="1400" dirty="0" smtClean="0">
                          <a:solidFill>
                            <a:srgbClr val="0000FF"/>
                          </a:solidFill>
                          <a:latin typeface="Arial"/>
                          <a:ea typeface="Times New Roman"/>
                          <a:cs typeface="Mangal"/>
                        </a:rPr>
                        <a:t>, </a:t>
                      </a:r>
                      <a:r>
                        <a:rPr lang="en-GB" sz="1400" dirty="0" err="1" smtClean="0">
                          <a:solidFill>
                            <a:srgbClr val="0000FF"/>
                          </a:solidFill>
                          <a:latin typeface="Arial"/>
                          <a:ea typeface="Times New Roman"/>
                          <a:cs typeface="Mangal"/>
                        </a:rPr>
                        <a:t>Shimla</a:t>
                      </a:r>
                      <a:endParaRPr lang="en-IN" sz="1400" dirty="0">
                        <a:solidFill>
                          <a:srgbClr val="0000FF"/>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000FF"/>
                          </a:solidFill>
                          <a:latin typeface="Arial"/>
                          <a:ea typeface="Times New Roman"/>
                          <a:cs typeface="Mangal"/>
                        </a:rPr>
                        <a:t>29 Jun- 3 Jul 2015</a:t>
                      </a:r>
                      <a:endParaRPr lang="en-IN" sz="1400" dirty="0">
                        <a:solidFill>
                          <a:srgbClr val="0000FF"/>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dirty="0">
                          <a:solidFill>
                            <a:srgbClr val="0000FF"/>
                          </a:solidFill>
                          <a:latin typeface="Arial"/>
                          <a:ea typeface="Times New Roman"/>
                          <a:cs typeface="Mangal"/>
                        </a:rPr>
                        <a:t>2</a:t>
                      </a:r>
                      <a:endParaRPr lang="en-IN" sz="1600" dirty="0">
                        <a:solidFill>
                          <a:srgbClr val="0000FF"/>
                        </a:solidFill>
                        <a:latin typeface="Times New Roman"/>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674">
                <a:tc>
                  <a:txBody>
                    <a:bodyPr/>
                    <a:lstStyle/>
                    <a:p>
                      <a:pPr algn="ctr">
                        <a:lnSpc>
                          <a:spcPct val="115000"/>
                        </a:lnSpc>
                        <a:spcAft>
                          <a:spcPts val="0"/>
                        </a:spcAft>
                      </a:pPr>
                      <a:r>
                        <a:rPr lang="en-GB" sz="1900" dirty="0" smtClean="0">
                          <a:solidFill>
                            <a:srgbClr val="FF0000"/>
                          </a:solidFill>
                          <a:latin typeface="Arial"/>
                          <a:ea typeface="Times New Roman"/>
                          <a:cs typeface="Mangal"/>
                        </a:rPr>
                        <a:t>6</a:t>
                      </a:r>
                      <a:endParaRPr lang="en-GB" sz="1900" dirty="0">
                        <a:solidFill>
                          <a:srgbClr val="FF0000"/>
                        </a:solidFill>
                        <a:latin typeface="Arial"/>
                        <a:ea typeface="Times New Roman"/>
                        <a:cs typeface="Mangal"/>
                      </a:endParaRPr>
                    </a:p>
                  </a:txBody>
                  <a:tcPr marL="30641" marR="30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900" dirty="0">
                          <a:solidFill>
                            <a:srgbClr val="FF0000"/>
                          </a:solidFill>
                          <a:latin typeface="Arial"/>
                          <a:ea typeface="Times New Roman"/>
                          <a:cs typeface="Mangal"/>
                        </a:rPr>
                        <a:t>World Bank Procurement Procedure</a:t>
                      </a:r>
                      <a:endParaRPr lang="en-IN" sz="1900" dirty="0">
                        <a:solidFill>
                          <a:srgbClr val="FF0000"/>
                        </a:solidFill>
                        <a:latin typeface="Times New Roman"/>
                        <a:ea typeface="Times New Roman"/>
                        <a:cs typeface="Mangal"/>
                      </a:endParaRPr>
                    </a:p>
                  </a:txBody>
                  <a:tcPr marL="45950" marR="4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400" dirty="0">
                          <a:solidFill>
                            <a:srgbClr val="FF0000"/>
                          </a:solidFill>
                          <a:latin typeface="Arial"/>
                          <a:ea typeface="Times New Roman"/>
                          <a:cs typeface="Mangal"/>
                        </a:rPr>
                        <a:t>World bank </a:t>
                      </a:r>
                      <a:endParaRPr lang="en-IN" sz="1400" dirty="0">
                        <a:solidFill>
                          <a:srgbClr val="FF0000"/>
                        </a:solidFill>
                        <a:latin typeface="Times New Roman"/>
                        <a:ea typeface="Times New Roman"/>
                        <a:cs typeface="Mangal"/>
                      </a:endParaRPr>
                    </a:p>
                  </a:txBody>
                  <a:tcPr marL="45950" marR="4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400" dirty="0">
                          <a:solidFill>
                            <a:srgbClr val="FF0000"/>
                          </a:solidFill>
                          <a:latin typeface="Arial"/>
                          <a:ea typeface="Times New Roman"/>
                          <a:cs typeface="Mangal"/>
                        </a:rPr>
                        <a:t>NWA</a:t>
                      </a:r>
                      <a:r>
                        <a:rPr lang="en-GB" sz="1400" dirty="0" smtClean="0">
                          <a:solidFill>
                            <a:srgbClr val="FF0000"/>
                          </a:solidFill>
                          <a:latin typeface="Arial"/>
                          <a:ea typeface="Times New Roman"/>
                          <a:cs typeface="Mangal"/>
                        </a:rPr>
                        <a:t>, Pune</a:t>
                      </a:r>
                      <a:endParaRPr lang="en-IN" sz="1400" dirty="0">
                        <a:solidFill>
                          <a:srgbClr val="FF0000"/>
                        </a:solidFill>
                        <a:latin typeface="Times New Roman"/>
                        <a:ea typeface="Times New Roman"/>
                        <a:cs typeface="Mangal"/>
                      </a:endParaRPr>
                    </a:p>
                  </a:txBody>
                  <a:tcPr marL="45950" marR="4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FF0000"/>
                          </a:solidFill>
                          <a:latin typeface="Arial"/>
                          <a:ea typeface="Times New Roman"/>
                          <a:cs typeface="Mangal"/>
                        </a:rPr>
                        <a:t>27-31 Jul</a:t>
                      </a:r>
                      <a:r>
                        <a:rPr lang="en-GB" sz="1400" baseline="0" dirty="0" smtClean="0">
                          <a:solidFill>
                            <a:srgbClr val="FF0000"/>
                          </a:solidFill>
                          <a:latin typeface="Arial"/>
                          <a:ea typeface="Times New Roman"/>
                          <a:cs typeface="Mangal"/>
                        </a:rPr>
                        <a:t> 201</a:t>
                      </a:r>
                      <a:r>
                        <a:rPr lang="en-GB" sz="1400" dirty="0" smtClean="0">
                          <a:solidFill>
                            <a:srgbClr val="FF0000"/>
                          </a:solidFill>
                          <a:latin typeface="Arial"/>
                          <a:ea typeface="Times New Roman"/>
                          <a:cs typeface="Mangal"/>
                        </a:rPr>
                        <a:t>5</a:t>
                      </a:r>
                      <a:endParaRPr lang="en-IN" sz="1400" dirty="0">
                        <a:solidFill>
                          <a:srgbClr val="FF0000"/>
                        </a:solidFill>
                        <a:latin typeface="Times New Roman"/>
                        <a:ea typeface="Times New Roman"/>
                        <a:cs typeface="Mangal"/>
                      </a:endParaRPr>
                    </a:p>
                  </a:txBody>
                  <a:tcPr marL="45950" marR="4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dirty="0">
                          <a:solidFill>
                            <a:srgbClr val="FF0000"/>
                          </a:solidFill>
                          <a:latin typeface="Arial"/>
                          <a:ea typeface="Times New Roman"/>
                          <a:cs typeface="Mangal"/>
                        </a:rPr>
                        <a:t>6</a:t>
                      </a:r>
                      <a:endParaRPr lang="en-IN" sz="1600" dirty="0">
                        <a:solidFill>
                          <a:srgbClr val="FF0000"/>
                        </a:solidFill>
                        <a:latin typeface="Times New Roman"/>
                        <a:ea typeface="Times New Roman"/>
                        <a:cs typeface="Mangal"/>
                      </a:endParaRPr>
                    </a:p>
                  </a:txBody>
                  <a:tcPr marL="45950" marR="45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868362"/>
          </a:xfrm>
        </p:spPr>
        <p:txBody>
          <a:bodyPr/>
          <a:lstStyle/>
          <a:p>
            <a:r>
              <a:rPr lang="en-US" sz="3600" smtClean="0"/>
              <a:t>Procurement plan</a:t>
            </a:r>
            <a:br>
              <a:rPr lang="en-US" sz="3600" smtClean="0"/>
            </a:br>
            <a:r>
              <a:rPr lang="en-US" sz="2400" smtClean="0"/>
              <a:t>2015-16</a:t>
            </a:r>
            <a:endParaRPr lang="en-IN" sz="3600" smtClean="0"/>
          </a:p>
        </p:txBody>
      </p:sp>
      <p:sp>
        <p:nvSpPr>
          <p:cNvPr id="27651" name="Content Placeholder 2"/>
          <p:cNvSpPr>
            <a:spLocks noGrp="1"/>
          </p:cNvSpPr>
          <p:nvPr>
            <p:ph idx="1"/>
          </p:nvPr>
        </p:nvSpPr>
        <p:spPr>
          <a:xfrm>
            <a:off x="228600" y="1524000"/>
            <a:ext cx="8305800" cy="4495800"/>
          </a:xfrm>
        </p:spPr>
        <p:txBody>
          <a:bodyPr/>
          <a:lstStyle/>
          <a:p>
            <a:endParaRPr lang="en-IN" smtClean="0"/>
          </a:p>
        </p:txBody>
      </p:sp>
      <p:sp>
        <p:nvSpPr>
          <p:cNvPr id="4" name="Slide Number Placeholder 3"/>
          <p:cNvSpPr>
            <a:spLocks noGrp="1"/>
          </p:cNvSpPr>
          <p:nvPr>
            <p:ph type="sldNum" sz="quarter" idx="12"/>
          </p:nvPr>
        </p:nvSpPr>
        <p:spPr/>
        <p:txBody>
          <a:bodyPr/>
          <a:lstStyle/>
          <a:p>
            <a:pPr>
              <a:defRPr/>
            </a:pPr>
            <a:fld id="{59916C67-B13E-4B35-B54E-FB15E00E0055}" type="slidenum">
              <a:rPr lang="en-US" smtClean="0"/>
              <a:pPr>
                <a:defRPr/>
              </a:pPr>
              <a:t>14</a:t>
            </a:fld>
            <a:endParaRPr lang="en-US"/>
          </a:p>
        </p:txBody>
      </p:sp>
      <p:graphicFrame>
        <p:nvGraphicFramePr>
          <p:cNvPr id="5" name="Table 4"/>
          <p:cNvGraphicFramePr>
            <a:graphicFrameLocks noGrp="1"/>
          </p:cNvGraphicFramePr>
          <p:nvPr/>
        </p:nvGraphicFramePr>
        <p:xfrm>
          <a:off x="228600" y="1295400"/>
          <a:ext cx="8534400" cy="5181600"/>
        </p:xfrm>
        <a:graphic>
          <a:graphicData uri="http://schemas.openxmlformats.org/drawingml/2006/table">
            <a:tbl>
              <a:tblPr firstRow="1" bandRow="1">
                <a:tableStyleId>{5C22544A-7EE6-4342-B048-85BDC9FD1C3A}</a:tableStyleId>
              </a:tblPr>
              <a:tblGrid>
                <a:gridCol w="1564640"/>
                <a:gridCol w="1280160"/>
                <a:gridCol w="1422400"/>
                <a:gridCol w="1422400"/>
                <a:gridCol w="1422400"/>
                <a:gridCol w="1422400"/>
              </a:tblGrid>
              <a:tr h="990600">
                <a:tc gridSpan="2">
                  <a:txBody>
                    <a:bodyPr/>
                    <a:lstStyle/>
                    <a:p>
                      <a:r>
                        <a:rPr lang="en-US" dirty="0" smtClean="0"/>
                        <a:t>works</a:t>
                      </a:r>
                      <a:endParaRPr lang="en-IN" dirty="0"/>
                    </a:p>
                  </a:txBody>
                  <a:tcPr anchor="ctr">
                    <a:solidFill>
                      <a:schemeClr val="accent3"/>
                    </a:solidFill>
                  </a:tcPr>
                </a:tc>
                <a:tc hMerge="1">
                  <a:txBody>
                    <a:bodyPr/>
                    <a:lstStyle/>
                    <a:p>
                      <a:endParaRPr lang="en-IN" dirty="0"/>
                    </a:p>
                  </a:txBody>
                  <a:tcPr>
                    <a:solidFill>
                      <a:schemeClr val="accent3"/>
                    </a:solidFill>
                  </a:tcPr>
                </a:tc>
                <a:tc gridSpan="2">
                  <a:txBody>
                    <a:bodyPr/>
                    <a:lstStyle/>
                    <a:p>
                      <a:r>
                        <a:rPr lang="en-US" dirty="0" smtClean="0"/>
                        <a:t>Goods</a:t>
                      </a:r>
                      <a:endParaRPr lang="en-IN" dirty="0"/>
                    </a:p>
                  </a:txBody>
                  <a:tcPr anchor="ctr">
                    <a:solidFill>
                      <a:schemeClr val="accent1"/>
                    </a:solidFill>
                  </a:tcPr>
                </a:tc>
                <a:tc hMerge="1">
                  <a:txBody>
                    <a:bodyPr/>
                    <a:lstStyle/>
                    <a:p>
                      <a:endParaRPr lang="en-IN" dirty="0"/>
                    </a:p>
                  </a:txBody>
                  <a:tcPr>
                    <a:solidFill>
                      <a:schemeClr val="accent1"/>
                    </a:solidFill>
                  </a:tcPr>
                </a:tc>
                <a:tc rowSpan="2">
                  <a:txBody>
                    <a:bodyPr/>
                    <a:lstStyle/>
                    <a:p>
                      <a:r>
                        <a:rPr lang="en-US" sz="1800" b="1" kern="1200" dirty="0" smtClean="0">
                          <a:solidFill>
                            <a:schemeClr val="lt1"/>
                          </a:solidFill>
                          <a:latin typeface="+mn-lt"/>
                          <a:ea typeface="+mn-ea"/>
                          <a:cs typeface="+mn-cs"/>
                        </a:rPr>
                        <a:t>Expected Bid Opening Date</a:t>
                      </a:r>
                      <a:endParaRPr lang="en-IN" dirty="0"/>
                    </a:p>
                  </a:txBody>
                  <a:tcPr anchor="ctr">
                    <a:solidFill>
                      <a:schemeClr val="accent2"/>
                    </a:solidFill>
                  </a:tcPr>
                </a:tc>
                <a:tc rowSpan="2">
                  <a:txBody>
                    <a:bodyPr/>
                    <a:lstStyle/>
                    <a:p>
                      <a:r>
                        <a:rPr lang="en-US" sz="1800" b="1" kern="1200" dirty="0" smtClean="0">
                          <a:solidFill>
                            <a:schemeClr val="lt1"/>
                          </a:solidFill>
                          <a:latin typeface="+mn-lt"/>
                          <a:ea typeface="+mn-ea"/>
                          <a:cs typeface="+mn-cs"/>
                        </a:rPr>
                        <a:t>Expected Contract Award Date</a:t>
                      </a:r>
                      <a:endParaRPr lang="en-IN" dirty="0"/>
                    </a:p>
                  </a:txBody>
                  <a:tcPr anchor="ctr">
                    <a:solidFill>
                      <a:schemeClr val="accent2"/>
                    </a:solidFill>
                  </a:tcPr>
                </a:tc>
              </a:tr>
              <a:tr h="990600">
                <a:tc>
                  <a:txBody>
                    <a:bodyPr/>
                    <a:lstStyle/>
                    <a:p>
                      <a:r>
                        <a:rPr lang="en-US" dirty="0" smtClean="0"/>
                        <a:t>item</a:t>
                      </a:r>
                      <a:endParaRPr lang="en-IN" dirty="0"/>
                    </a:p>
                  </a:txBody>
                  <a:tcPr anchor="ctr">
                    <a:solidFill>
                      <a:schemeClr val="accent3"/>
                    </a:solidFill>
                  </a:tcPr>
                </a:tc>
                <a:tc>
                  <a:txBody>
                    <a:bodyPr/>
                    <a:lstStyle/>
                    <a:p>
                      <a:r>
                        <a:rPr lang="en-US" sz="1800" b="1" kern="1200" dirty="0" smtClean="0">
                          <a:solidFill>
                            <a:schemeClr val="lt1"/>
                          </a:solidFill>
                          <a:latin typeface="+mn-lt"/>
                          <a:ea typeface="+mn-ea"/>
                          <a:cs typeface="+mn-cs"/>
                        </a:rPr>
                        <a:t>Estimated Cost (INR Rs. In</a:t>
                      </a:r>
                      <a:r>
                        <a:rPr lang="en-US" sz="1800" b="1" kern="1200" baseline="0" dirty="0" smtClean="0">
                          <a:solidFill>
                            <a:schemeClr val="lt1"/>
                          </a:solidFill>
                          <a:latin typeface="+mn-lt"/>
                          <a:ea typeface="+mn-ea"/>
                          <a:cs typeface="+mn-cs"/>
                        </a:rPr>
                        <a:t> Lakh)</a:t>
                      </a:r>
                      <a:endParaRPr lang="en-IN" dirty="0"/>
                    </a:p>
                  </a:txBody>
                  <a:tcPr anchor="ctr">
                    <a:solidFill>
                      <a:schemeClr val="accent3"/>
                    </a:solidFill>
                  </a:tcPr>
                </a:tc>
                <a:tc>
                  <a:txBody>
                    <a:bodyPr/>
                    <a:lstStyle/>
                    <a:p>
                      <a:r>
                        <a:rPr lang="en-US" dirty="0" smtClean="0"/>
                        <a:t>item</a:t>
                      </a:r>
                      <a:endParaRPr lang="en-IN" dirty="0"/>
                    </a:p>
                  </a:txBody>
                  <a:tcPr anchor="ct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Estimated Cost (INR Rs. In</a:t>
                      </a:r>
                      <a:r>
                        <a:rPr lang="en-US" sz="1800" b="1" kern="1200" baseline="0" dirty="0" smtClean="0">
                          <a:solidFill>
                            <a:schemeClr val="lt1"/>
                          </a:solidFill>
                          <a:latin typeface="+mn-lt"/>
                          <a:ea typeface="+mn-ea"/>
                          <a:cs typeface="+mn-cs"/>
                        </a:rPr>
                        <a:t> Lakh)</a:t>
                      </a:r>
                      <a:endParaRPr lang="en-IN" dirty="0" smtClean="0"/>
                    </a:p>
                  </a:txBody>
                  <a:tcPr anchor="ctr">
                    <a:solidFill>
                      <a:schemeClr val="accent1"/>
                    </a:solidFill>
                  </a:tcPr>
                </a:tc>
                <a:tc vMerge="1">
                  <a:txBody>
                    <a:bodyPr/>
                    <a:lstStyle/>
                    <a:p>
                      <a:endParaRPr lang="en-IN" dirty="0"/>
                    </a:p>
                  </a:txBody>
                  <a:tcPr>
                    <a:solidFill>
                      <a:schemeClr val="accent2"/>
                    </a:solidFill>
                  </a:tcPr>
                </a:tc>
                <a:tc vMerge="1">
                  <a:txBody>
                    <a:bodyPr/>
                    <a:lstStyle/>
                    <a:p>
                      <a:endParaRPr lang="en-IN" dirty="0"/>
                    </a:p>
                  </a:txBody>
                  <a:tcPr>
                    <a:solidFill>
                      <a:schemeClr val="accent2"/>
                    </a:solidFill>
                  </a:tcPr>
                </a:tc>
              </a:tr>
              <a:tr h="1050636">
                <a:tc>
                  <a:txBody>
                    <a:bodyPr/>
                    <a:lstStyle/>
                    <a:p>
                      <a:r>
                        <a:rPr lang="en-US" sz="1600" kern="1200" dirty="0" err="1" smtClean="0">
                          <a:solidFill>
                            <a:schemeClr val="dk1"/>
                          </a:solidFill>
                          <a:latin typeface="+mn-lt"/>
                          <a:ea typeface="+mn-ea"/>
                          <a:cs typeface="+mn-cs"/>
                        </a:rPr>
                        <a:t>Hydromet</a:t>
                      </a:r>
                      <a:r>
                        <a:rPr lang="en-US" sz="1600" kern="1200" dirty="0" smtClean="0">
                          <a:solidFill>
                            <a:schemeClr val="dk1"/>
                          </a:solidFill>
                          <a:latin typeface="+mn-lt"/>
                          <a:ea typeface="+mn-ea"/>
                          <a:cs typeface="+mn-cs"/>
                        </a:rPr>
                        <a:t> Instrumentation Laboratory </a:t>
                      </a:r>
                      <a:endParaRPr lang="en-IN" sz="1600" dirty="0"/>
                    </a:p>
                  </a:txBody>
                  <a:tcPr anchor="ctr">
                    <a:solidFill>
                      <a:schemeClr val="accent3"/>
                    </a:solidFill>
                  </a:tcPr>
                </a:tc>
                <a:tc>
                  <a:txBody>
                    <a:bodyPr/>
                    <a:lstStyle/>
                    <a:p>
                      <a:pPr marL="457200" algn="l">
                        <a:lnSpc>
                          <a:spcPct val="105000"/>
                        </a:lnSpc>
                        <a:spcAft>
                          <a:spcPts val="0"/>
                        </a:spcAft>
                        <a:tabLst>
                          <a:tab pos="228600" algn="l"/>
                        </a:tabLst>
                      </a:pPr>
                      <a:r>
                        <a:rPr lang="en-US" sz="1600" b="0" dirty="0">
                          <a:latin typeface="Times New Roman"/>
                          <a:ea typeface="Times New Roman"/>
                          <a:cs typeface="Mangal"/>
                        </a:rPr>
                        <a:t>400.00</a:t>
                      </a:r>
                      <a:endParaRPr lang="en-IN" sz="2000" b="0" dirty="0">
                        <a:latin typeface="Arial"/>
                        <a:ea typeface="Times New Roman"/>
                        <a:cs typeface="Mangal"/>
                      </a:endParaRPr>
                    </a:p>
                  </a:txBody>
                  <a:tcPr marL="68580" marR="68580" marT="0" marB="0" anchor="ctr">
                    <a:solidFill>
                      <a:schemeClr val="accent3"/>
                    </a:solidFill>
                  </a:tcPr>
                </a:tc>
                <a:tc>
                  <a:txBody>
                    <a:bodyPr/>
                    <a:lstStyle/>
                    <a:p>
                      <a:r>
                        <a:rPr lang="en-US" sz="1600" kern="1200" dirty="0" smtClean="0">
                          <a:solidFill>
                            <a:schemeClr val="dk1"/>
                          </a:solidFill>
                          <a:latin typeface="+mn-lt"/>
                          <a:ea typeface="+mn-ea"/>
                          <a:cs typeface="+mn-cs"/>
                        </a:rPr>
                        <a:t>desktop computers and peripherals etc.</a:t>
                      </a:r>
                      <a:endParaRPr lang="en-IN" sz="1600" dirty="0"/>
                    </a:p>
                  </a:txBody>
                  <a:tcPr anchor="ctr">
                    <a:solidFill>
                      <a:schemeClr val="accent1"/>
                    </a:solidFill>
                  </a:tcPr>
                </a:tc>
                <a:tc>
                  <a:txBody>
                    <a:bodyPr/>
                    <a:lstStyle/>
                    <a:p>
                      <a:pPr algn="ctr"/>
                      <a:r>
                        <a:rPr lang="en-US" sz="1600" b="0" dirty="0" smtClean="0"/>
                        <a:t>19.00</a:t>
                      </a:r>
                      <a:endParaRPr lang="en-IN" sz="1600" b="0" dirty="0"/>
                    </a:p>
                  </a:txBody>
                  <a:tcPr anchor="ctr">
                    <a:solidFill>
                      <a:schemeClr val="accent1"/>
                    </a:solidFill>
                  </a:tcPr>
                </a:tc>
                <a:tc>
                  <a:txBody>
                    <a:bodyPr/>
                    <a:lstStyle/>
                    <a:p>
                      <a:pPr marL="457200" algn="ctr">
                        <a:lnSpc>
                          <a:spcPct val="105000"/>
                        </a:lnSpc>
                        <a:spcAft>
                          <a:spcPts val="0"/>
                        </a:spcAft>
                        <a:tabLst>
                          <a:tab pos="228600" algn="l"/>
                        </a:tabLst>
                      </a:pPr>
                      <a:r>
                        <a:rPr lang="en-US" sz="1600" dirty="0">
                          <a:latin typeface="Times New Roman"/>
                          <a:ea typeface="Times New Roman"/>
                          <a:cs typeface="Mangal"/>
                        </a:rPr>
                        <a:t>Jan. 2016</a:t>
                      </a:r>
                      <a:endParaRPr lang="en-IN" sz="2000" dirty="0">
                        <a:latin typeface="Arial"/>
                        <a:ea typeface="Times New Roman"/>
                        <a:cs typeface="Mangal"/>
                      </a:endParaRPr>
                    </a:p>
                  </a:txBody>
                  <a:tcPr marL="68580" marR="68580" marT="0" marB="0" anchor="ctr">
                    <a:solidFill>
                      <a:schemeClr val="accent2"/>
                    </a:solidFill>
                  </a:tcPr>
                </a:tc>
                <a:tc>
                  <a:txBody>
                    <a:bodyPr/>
                    <a:lstStyle/>
                    <a:p>
                      <a:pPr marL="457200" algn="ctr">
                        <a:lnSpc>
                          <a:spcPct val="105000"/>
                        </a:lnSpc>
                        <a:spcAft>
                          <a:spcPts val="0"/>
                        </a:spcAft>
                        <a:tabLst>
                          <a:tab pos="228600" algn="l"/>
                        </a:tabLst>
                      </a:pPr>
                      <a:r>
                        <a:rPr lang="en-US" sz="1600" dirty="0">
                          <a:latin typeface="Times New Roman"/>
                          <a:ea typeface="Times New Roman"/>
                          <a:cs typeface="Mangal"/>
                        </a:rPr>
                        <a:t>Feb.2016</a:t>
                      </a:r>
                      <a:endParaRPr lang="en-IN" sz="2000" dirty="0">
                        <a:latin typeface="Arial"/>
                        <a:ea typeface="Times New Roman"/>
                        <a:cs typeface="Mangal"/>
                      </a:endParaRPr>
                    </a:p>
                  </a:txBody>
                  <a:tcPr marL="68580" marR="68580" marT="0" marB="0" anchor="ctr">
                    <a:solidFill>
                      <a:schemeClr val="accent2"/>
                    </a:solidFill>
                  </a:tcPr>
                </a:tc>
              </a:tr>
              <a:tr h="810491">
                <a:tc>
                  <a:txBody>
                    <a:bodyPr/>
                    <a:lstStyle/>
                    <a:p>
                      <a:r>
                        <a:rPr lang="en-US" sz="1600" kern="1200" dirty="0" smtClean="0">
                          <a:solidFill>
                            <a:schemeClr val="dk1"/>
                          </a:solidFill>
                          <a:latin typeface="+mn-lt"/>
                          <a:ea typeface="+mn-ea"/>
                          <a:cs typeface="+mn-cs"/>
                        </a:rPr>
                        <a:t>Officer’s Suits </a:t>
                      </a:r>
                      <a:endParaRPr lang="en-IN" sz="1600" dirty="0"/>
                    </a:p>
                  </a:txBody>
                  <a:tcPr anchor="ctr">
                    <a:solidFill>
                      <a:schemeClr val="accent3"/>
                    </a:solidFill>
                  </a:tcPr>
                </a:tc>
                <a:tc>
                  <a:txBody>
                    <a:bodyPr/>
                    <a:lstStyle/>
                    <a:p>
                      <a:pPr marL="457200" algn="l">
                        <a:lnSpc>
                          <a:spcPct val="105000"/>
                        </a:lnSpc>
                        <a:spcAft>
                          <a:spcPts val="0"/>
                        </a:spcAft>
                        <a:tabLst>
                          <a:tab pos="228600" algn="l"/>
                        </a:tabLst>
                      </a:pPr>
                      <a:r>
                        <a:rPr lang="en-US" sz="1600" b="0" dirty="0">
                          <a:latin typeface="Times New Roman"/>
                          <a:ea typeface="Times New Roman"/>
                          <a:cs typeface="Mangal"/>
                        </a:rPr>
                        <a:t>500.00</a:t>
                      </a:r>
                      <a:endParaRPr lang="en-IN" sz="2000" b="0" dirty="0">
                        <a:latin typeface="Arial"/>
                        <a:ea typeface="Times New Roman"/>
                        <a:cs typeface="Mangal"/>
                      </a:endParaRPr>
                    </a:p>
                  </a:txBody>
                  <a:tcPr marL="68580" marR="68580" marT="0" marB="0" anchor="ctr">
                    <a:solidFill>
                      <a:schemeClr val="accent3"/>
                    </a:solidFill>
                  </a:tcPr>
                </a:tc>
                <a:tc>
                  <a:txBody>
                    <a:bodyPr/>
                    <a:lstStyle/>
                    <a:p>
                      <a:r>
                        <a:rPr lang="en-US" sz="1600" kern="1200" dirty="0" smtClean="0">
                          <a:solidFill>
                            <a:schemeClr val="dk1"/>
                          </a:solidFill>
                          <a:latin typeface="+mn-lt"/>
                          <a:ea typeface="+mn-ea"/>
                          <a:cs typeface="+mn-cs"/>
                        </a:rPr>
                        <a:t>Embedded Interface Units etc.</a:t>
                      </a:r>
                      <a:endParaRPr lang="en-IN" sz="1600" dirty="0"/>
                    </a:p>
                  </a:txBody>
                  <a:tcPr anchor="ctr">
                    <a:solidFill>
                      <a:schemeClr val="accent1"/>
                    </a:solidFill>
                  </a:tcPr>
                </a:tc>
                <a:tc>
                  <a:txBody>
                    <a:bodyPr/>
                    <a:lstStyle/>
                    <a:p>
                      <a:pPr algn="ctr"/>
                      <a:r>
                        <a:rPr lang="en-US" sz="1600" b="0" dirty="0" smtClean="0"/>
                        <a:t>4.80</a:t>
                      </a:r>
                      <a:endParaRPr lang="en-IN" sz="1600" b="0" dirty="0"/>
                    </a:p>
                  </a:txBody>
                  <a:tcPr anchor="ctr">
                    <a:solidFill>
                      <a:schemeClr val="accent1"/>
                    </a:solidFill>
                  </a:tcPr>
                </a:tc>
                <a:tc>
                  <a:txBody>
                    <a:bodyPr/>
                    <a:lstStyle/>
                    <a:p>
                      <a:pPr marL="457200" algn="ctr">
                        <a:lnSpc>
                          <a:spcPct val="105000"/>
                        </a:lnSpc>
                        <a:spcAft>
                          <a:spcPts val="0"/>
                        </a:spcAft>
                        <a:tabLst>
                          <a:tab pos="228600" algn="l"/>
                        </a:tabLst>
                      </a:pPr>
                      <a:r>
                        <a:rPr lang="en-US" sz="1600">
                          <a:latin typeface="Times New Roman"/>
                          <a:ea typeface="Times New Roman"/>
                          <a:cs typeface="Mangal"/>
                        </a:rPr>
                        <a:t>Jan. 2016</a:t>
                      </a:r>
                      <a:endParaRPr lang="en-IN" sz="2000">
                        <a:latin typeface="Arial"/>
                        <a:ea typeface="Times New Roman"/>
                        <a:cs typeface="Mangal"/>
                      </a:endParaRPr>
                    </a:p>
                  </a:txBody>
                  <a:tcPr marL="68580" marR="68580" marT="0" marB="0" anchor="ctr">
                    <a:solidFill>
                      <a:schemeClr val="accent2"/>
                    </a:solidFill>
                  </a:tcPr>
                </a:tc>
                <a:tc>
                  <a:txBody>
                    <a:bodyPr/>
                    <a:lstStyle/>
                    <a:p>
                      <a:pPr marL="457200" algn="ctr">
                        <a:lnSpc>
                          <a:spcPct val="105000"/>
                        </a:lnSpc>
                        <a:spcAft>
                          <a:spcPts val="0"/>
                        </a:spcAft>
                        <a:tabLst>
                          <a:tab pos="228600" algn="l"/>
                        </a:tabLst>
                      </a:pPr>
                      <a:r>
                        <a:rPr lang="en-US" sz="1600" dirty="0">
                          <a:latin typeface="Times New Roman"/>
                          <a:ea typeface="Times New Roman"/>
                          <a:cs typeface="Mangal"/>
                        </a:rPr>
                        <a:t>Feb.2016</a:t>
                      </a:r>
                      <a:endParaRPr lang="en-IN" sz="2000" dirty="0">
                        <a:latin typeface="Arial"/>
                        <a:ea typeface="Times New Roman"/>
                        <a:cs typeface="Mangal"/>
                      </a:endParaRPr>
                    </a:p>
                  </a:txBody>
                  <a:tcPr marL="68580" marR="68580" marT="0" marB="0" anchor="ctr">
                    <a:solidFill>
                      <a:schemeClr val="accent2"/>
                    </a:solidFill>
                  </a:tcPr>
                </a:tc>
              </a:tr>
              <a:tr h="1290782">
                <a:tc>
                  <a:txBody>
                    <a:bodyPr/>
                    <a:lstStyle/>
                    <a:p>
                      <a:r>
                        <a:rPr lang="en-US" sz="1600" kern="1200" dirty="0" smtClean="0">
                          <a:solidFill>
                            <a:schemeClr val="dk1"/>
                          </a:solidFill>
                          <a:latin typeface="+mn-lt"/>
                          <a:ea typeface="+mn-ea"/>
                          <a:cs typeface="+mn-cs"/>
                        </a:rPr>
                        <a:t>Auditorium</a:t>
                      </a:r>
                      <a:endParaRPr lang="en-IN" sz="1600" dirty="0"/>
                    </a:p>
                  </a:txBody>
                  <a:tcPr anchor="ctr">
                    <a:solidFill>
                      <a:schemeClr val="accent3"/>
                    </a:solidFill>
                  </a:tcPr>
                </a:tc>
                <a:tc>
                  <a:txBody>
                    <a:bodyPr/>
                    <a:lstStyle/>
                    <a:p>
                      <a:pPr marL="457200" algn="l">
                        <a:lnSpc>
                          <a:spcPct val="105000"/>
                        </a:lnSpc>
                        <a:spcAft>
                          <a:spcPts val="0"/>
                        </a:spcAft>
                        <a:tabLst>
                          <a:tab pos="228600" algn="l"/>
                        </a:tabLst>
                      </a:pPr>
                      <a:r>
                        <a:rPr lang="en-US" sz="1600" b="0" dirty="0">
                          <a:latin typeface="Times New Roman"/>
                          <a:ea typeface="Times New Roman"/>
                          <a:cs typeface="Mangal"/>
                        </a:rPr>
                        <a:t>500.00</a:t>
                      </a:r>
                      <a:endParaRPr lang="en-IN" sz="2000" b="0" dirty="0">
                        <a:latin typeface="Arial"/>
                        <a:ea typeface="Times New Roman"/>
                        <a:cs typeface="Mangal"/>
                      </a:endParaRPr>
                    </a:p>
                  </a:txBody>
                  <a:tcPr marL="68580" marR="68580" marT="0" marB="0" anchor="ctr">
                    <a:solidFill>
                      <a:schemeClr val="accent3"/>
                    </a:solidFill>
                  </a:tcPr>
                </a:tc>
                <a:tc>
                  <a:txBody>
                    <a:bodyPr/>
                    <a:lstStyle/>
                    <a:p>
                      <a:r>
                        <a:rPr lang="en-US" sz="1600" kern="1200" dirty="0" smtClean="0">
                          <a:solidFill>
                            <a:schemeClr val="dk1"/>
                          </a:solidFill>
                          <a:latin typeface="+mn-lt"/>
                          <a:ea typeface="+mn-ea"/>
                          <a:cs typeface="+mn-cs"/>
                        </a:rPr>
                        <a:t>Under Grounding of LT transmission lines etc.</a:t>
                      </a:r>
                      <a:endParaRPr lang="en-IN" sz="1600" dirty="0"/>
                    </a:p>
                  </a:txBody>
                  <a:tcPr anchor="ctr">
                    <a:solidFill>
                      <a:schemeClr val="accent1"/>
                    </a:solidFill>
                  </a:tcPr>
                </a:tc>
                <a:tc>
                  <a:txBody>
                    <a:bodyPr/>
                    <a:lstStyle/>
                    <a:p>
                      <a:pPr algn="ctr"/>
                      <a:r>
                        <a:rPr lang="en-US" sz="1600" b="0" dirty="0" smtClean="0"/>
                        <a:t>2.20</a:t>
                      </a:r>
                      <a:endParaRPr lang="en-IN" sz="1600" b="0" dirty="0"/>
                    </a:p>
                  </a:txBody>
                  <a:tcPr anchor="ctr">
                    <a:solidFill>
                      <a:schemeClr val="accent1"/>
                    </a:solidFill>
                  </a:tcPr>
                </a:tc>
                <a:tc>
                  <a:txBody>
                    <a:bodyPr/>
                    <a:lstStyle/>
                    <a:p>
                      <a:pPr marL="457200" algn="ctr">
                        <a:lnSpc>
                          <a:spcPct val="105000"/>
                        </a:lnSpc>
                        <a:spcAft>
                          <a:spcPts val="0"/>
                        </a:spcAft>
                        <a:tabLst>
                          <a:tab pos="228600" algn="l"/>
                        </a:tabLst>
                      </a:pPr>
                      <a:r>
                        <a:rPr lang="en-US" sz="1600">
                          <a:latin typeface="Times New Roman"/>
                          <a:ea typeface="Times New Roman"/>
                          <a:cs typeface="Mangal"/>
                        </a:rPr>
                        <a:t>Jan. 2016</a:t>
                      </a:r>
                      <a:endParaRPr lang="en-IN" sz="2000">
                        <a:latin typeface="Arial"/>
                        <a:ea typeface="Times New Roman"/>
                        <a:cs typeface="Mangal"/>
                      </a:endParaRPr>
                    </a:p>
                  </a:txBody>
                  <a:tcPr marL="68580" marR="68580" marT="0" marB="0" anchor="ctr">
                    <a:solidFill>
                      <a:schemeClr val="accent2"/>
                    </a:solidFill>
                  </a:tcPr>
                </a:tc>
                <a:tc>
                  <a:txBody>
                    <a:bodyPr/>
                    <a:lstStyle/>
                    <a:p>
                      <a:pPr marL="457200" algn="ctr">
                        <a:lnSpc>
                          <a:spcPct val="105000"/>
                        </a:lnSpc>
                        <a:spcAft>
                          <a:spcPts val="0"/>
                        </a:spcAft>
                        <a:tabLst>
                          <a:tab pos="228600" algn="l"/>
                        </a:tabLst>
                      </a:pPr>
                      <a:r>
                        <a:rPr lang="en-US" sz="1600" dirty="0">
                          <a:latin typeface="Times New Roman"/>
                          <a:ea typeface="Times New Roman"/>
                          <a:cs typeface="Mangal"/>
                        </a:rPr>
                        <a:t>Feb.2016</a:t>
                      </a:r>
                      <a:endParaRPr lang="en-IN" sz="2000" dirty="0">
                        <a:latin typeface="Arial"/>
                        <a:ea typeface="Times New Roman"/>
                        <a:cs typeface="Mangal"/>
                      </a:endParaRPr>
                    </a:p>
                  </a:txBody>
                  <a:tcPr marL="68580" marR="68580" marT="0" marB="0" anchor="ctr">
                    <a:solidFill>
                      <a:schemeClr val="accent2"/>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563562"/>
          </a:xfrm>
        </p:spPr>
        <p:txBody>
          <a:bodyPr/>
          <a:lstStyle/>
          <a:p>
            <a:r>
              <a:rPr lang="en-US" sz="2400" b="1" smtClean="0"/>
              <a:t>Procurement plan</a:t>
            </a:r>
            <a:br>
              <a:rPr lang="en-US" sz="2400" b="1" smtClean="0"/>
            </a:br>
            <a:r>
              <a:rPr lang="en-US" sz="1600" b="1" smtClean="0"/>
              <a:t>2016-17</a:t>
            </a:r>
            <a:endParaRPr lang="en-IN" sz="2400" b="1" smtClean="0"/>
          </a:p>
        </p:txBody>
      </p:sp>
      <p:sp>
        <p:nvSpPr>
          <p:cNvPr id="28675" name="Content Placeholder 2"/>
          <p:cNvSpPr>
            <a:spLocks noGrp="1"/>
          </p:cNvSpPr>
          <p:nvPr>
            <p:ph idx="1"/>
          </p:nvPr>
        </p:nvSpPr>
        <p:spPr>
          <a:xfrm>
            <a:off x="228600" y="1524000"/>
            <a:ext cx="8305800" cy="4495800"/>
          </a:xfrm>
        </p:spPr>
        <p:txBody>
          <a:bodyPr/>
          <a:lstStyle/>
          <a:p>
            <a:endParaRPr lang="en-IN" smtClean="0"/>
          </a:p>
        </p:txBody>
      </p:sp>
      <p:sp>
        <p:nvSpPr>
          <p:cNvPr id="4" name="Slide Number Placeholder 3"/>
          <p:cNvSpPr>
            <a:spLocks noGrp="1"/>
          </p:cNvSpPr>
          <p:nvPr>
            <p:ph type="sldNum" sz="quarter" idx="12"/>
          </p:nvPr>
        </p:nvSpPr>
        <p:spPr/>
        <p:txBody>
          <a:bodyPr/>
          <a:lstStyle/>
          <a:p>
            <a:pPr>
              <a:defRPr/>
            </a:pPr>
            <a:fld id="{904159AF-9AFD-44B7-AD47-87F654F6F295}" type="slidenum">
              <a:rPr lang="en-US" smtClean="0"/>
              <a:pPr>
                <a:defRPr/>
              </a:pPr>
              <a:t>15</a:t>
            </a:fld>
            <a:endParaRPr lang="en-US"/>
          </a:p>
        </p:txBody>
      </p:sp>
      <p:graphicFrame>
        <p:nvGraphicFramePr>
          <p:cNvPr id="5" name="Table 4"/>
          <p:cNvGraphicFramePr>
            <a:graphicFrameLocks noGrp="1"/>
          </p:cNvGraphicFramePr>
          <p:nvPr/>
        </p:nvGraphicFramePr>
        <p:xfrm>
          <a:off x="152400" y="942975"/>
          <a:ext cx="8610600" cy="5316171"/>
        </p:xfrm>
        <a:graphic>
          <a:graphicData uri="http://schemas.openxmlformats.org/drawingml/2006/table">
            <a:tbl>
              <a:tblPr firstRow="1" bandRow="1">
                <a:tableStyleId>{5C22544A-7EE6-4342-B048-85BDC9FD1C3A}</a:tableStyleId>
              </a:tblPr>
              <a:tblGrid>
                <a:gridCol w="1219200"/>
                <a:gridCol w="1371600"/>
                <a:gridCol w="1714500"/>
                <a:gridCol w="1435100"/>
                <a:gridCol w="1435100"/>
                <a:gridCol w="1435100"/>
              </a:tblGrid>
              <a:tr h="11144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Works</a:t>
                      </a:r>
                    </a:p>
                    <a:p>
                      <a:endParaRPr lang="en-IN" sz="1600" dirty="0"/>
                    </a:p>
                  </a:txBody>
                  <a:tcPr/>
                </a:tc>
                <a:tc>
                  <a:txBody>
                    <a:bodyPr/>
                    <a:lstStyle/>
                    <a:p>
                      <a:r>
                        <a:rPr lang="en-US" sz="1600" b="1" kern="1200" dirty="0" smtClean="0">
                          <a:solidFill>
                            <a:schemeClr val="lt1"/>
                          </a:solidFill>
                          <a:latin typeface="+mn-lt"/>
                          <a:ea typeface="+mn-ea"/>
                          <a:cs typeface="+mn-cs"/>
                        </a:rPr>
                        <a:t>Estimated Expenditure</a:t>
                      </a:r>
                      <a:r>
                        <a:rPr lang="en-US" sz="1600" b="1" kern="1200" baseline="0" dirty="0" smtClean="0">
                          <a:solidFill>
                            <a:schemeClr val="lt1"/>
                          </a:solidFill>
                          <a:latin typeface="+mn-lt"/>
                          <a:ea typeface="+mn-ea"/>
                          <a:cs typeface="+mn-cs"/>
                        </a:rPr>
                        <a:t> </a:t>
                      </a:r>
                      <a:r>
                        <a:rPr lang="en-US" sz="1600" b="1" kern="1200" dirty="0" smtClean="0">
                          <a:solidFill>
                            <a:schemeClr val="lt1"/>
                          </a:solidFill>
                          <a:latin typeface="+mn-lt"/>
                          <a:ea typeface="+mn-ea"/>
                          <a:cs typeface="+mn-cs"/>
                        </a:rPr>
                        <a:t>(INR Rs. In</a:t>
                      </a:r>
                      <a:r>
                        <a:rPr lang="en-US" sz="1600" b="1" kern="1200" baseline="0" dirty="0" smtClean="0">
                          <a:solidFill>
                            <a:schemeClr val="lt1"/>
                          </a:solidFill>
                          <a:latin typeface="+mn-lt"/>
                          <a:ea typeface="+mn-ea"/>
                          <a:cs typeface="+mn-cs"/>
                        </a:rPr>
                        <a:t> Lakh)</a:t>
                      </a:r>
                      <a:endParaRPr lang="en-IN" sz="1600" dirty="0"/>
                    </a:p>
                  </a:txBody>
                  <a:tcPr/>
                </a:tc>
                <a:tc>
                  <a:txBody>
                    <a:bodyPr/>
                    <a:lstStyle/>
                    <a:p>
                      <a:r>
                        <a:rPr lang="en-US" sz="1600" dirty="0" smtClean="0"/>
                        <a:t>Goods</a:t>
                      </a:r>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latin typeface="+mn-lt"/>
                          <a:ea typeface="+mn-ea"/>
                          <a:cs typeface="+mn-cs"/>
                        </a:rPr>
                        <a:t>Estimated </a:t>
                      </a:r>
                      <a:r>
                        <a:rPr lang="en-US" sz="1600" b="1" kern="1200" baseline="0" dirty="0" smtClean="0">
                          <a:solidFill>
                            <a:schemeClr val="lt1"/>
                          </a:solidFill>
                          <a:latin typeface="+mn-lt"/>
                          <a:ea typeface="+mn-ea"/>
                          <a:cs typeface="+mn-cs"/>
                        </a:rPr>
                        <a:t> Expenditure</a:t>
                      </a:r>
                      <a:r>
                        <a:rPr lang="en-US" sz="1600" b="1" kern="1200" dirty="0" smtClean="0">
                          <a:solidFill>
                            <a:schemeClr val="lt1"/>
                          </a:solidFill>
                          <a:latin typeface="+mn-lt"/>
                          <a:ea typeface="+mn-ea"/>
                          <a:cs typeface="+mn-cs"/>
                        </a:rPr>
                        <a:t> (INR Rs. In</a:t>
                      </a:r>
                      <a:r>
                        <a:rPr lang="en-US" sz="1600" b="1" kern="1200" baseline="0" dirty="0" smtClean="0">
                          <a:solidFill>
                            <a:schemeClr val="lt1"/>
                          </a:solidFill>
                          <a:latin typeface="+mn-lt"/>
                          <a:ea typeface="+mn-ea"/>
                          <a:cs typeface="+mn-cs"/>
                        </a:rPr>
                        <a:t> Lakh)</a:t>
                      </a:r>
                      <a:endParaRPr lang="en-IN" sz="1600" dirty="0" smtClean="0"/>
                    </a:p>
                  </a:txBody>
                  <a:tcPr/>
                </a:tc>
                <a:tc>
                  <a:txBody>
                    <a:bodyPr/>
                    <a:lstStyle/>
                    <a:p>
                      <a:r>
                        <a:rPr lang="en-US" sz="1600" b="1" kern="1200" dirty="0" smtClean="0">
                          <a:solidFill>
                            <a:schemeClr val="lt1"/>
                          </a:solidFill>
                          <a:latin typeface="+mn-lt"/>
                          <a:ea typeface="+mn-ea"/>
                          <a:cs typeface="+mn-cs"/>
                        </a:rPr>
                        <a:t>Consultancy </a:t>
                      </a:r>
                      <a:endParaRPr lang="en-IN" sz="1600" dirty="0"/>
                    </a:p>
                  </a:txBody>
                  <a:tcPr/>
                </a:tc>
                <a:tc>
                  <a:txBody>
                    <a:bodyPr/>
                    <a:lstStyle/>
                    <a:p>
                      <a:r>
                        <a:rPr lang="en-US" sz="1600" b="1" kern="1200" dirty="0" smtClean="0">
                          <a:solidFill>
                            <a:schemeClr val="lt1"/>
                          </a:solidFill>
                          <a:latin typeface="+mn-lt"/>
                          <a:ea typeface="+mn-ea"/>
                          <a:cs typeface="+mn-cs"/>
                        </a:rPr>
                        <a:t>Estimated Cost (INR Rs. In</a:t>
                      </a:r>
                      <a:r>
                        <a:rPr lang="en-US" sz="1600" b="1" kern="1200" baseline="0" dirty="0" smtClean="0">
                          <a:solidFill>
                            <a:schemeClr val="lt1"/>
                          </a:solidFill>
                          <a:latin typeface="+mn-lt"/>
                          <a:ea typeface="+mn-ea"/>
                          <a:cs typeface="+mn-cs"/>
                        </a:rPr>
                        <a:t> Lakh)</a:t>
                      </a:r>
                      <a:endParaRPr lang="en-IN" sz="1600" dirty="0"/>
                    </a:p>
                  </a:txBody>
                  <a:tcPr/>
                </a:tc>
              </a:tr>
              <a:tr h="752870">
                <a:tc>
                  <a:txBody>
                    <a:bodyPr/>
                    <a:lstStyle/>
                    <a:p>
                      <a:r>
                        <a:rPr lang="en-US" sz="1200" kern="1200" dirty="0" err="1" smtClean="0">
                          <a:solidFill>
                            <a:schemeClr val="dk1"/>
                          </a:solidFill>
                          <a:latin typeface="+mj-lt"/>
                          <a:ea typeface="+mn-ea"/>
                          <a:cs typeface="+mn-cs"/>
                        </a:rPr>
                        <a:t>Hydromet</a:t>
                      </a:r>
                      <a:r>
                        <a:rPr lang="en-US" sz="1200" kern="1200" dirty="0" smtClean="0">
                          <a:solidFill>
                            <a:schemeClr val="dk1"/>
                          </a:solidFill>
                          <a:latin typeface="+mj-lt"/>
                          <a:ea typeface="+mn-ea"/>
                          <a:cs typeface="+mn-cs"/>
                        </a:rPr>
                        <a:t> Instrumentation Laboratory </a:t>
                      </a:r>
                      <a:endParaRPr lang="en-IN" sz="1200" dirty="0">
                        <a:latin typeface="+mj-lt"/>
                      </a:endParaRPr>
                    </a:p>
                  </a:txBody>
                  <a:tcPr anchor="ctr"/>
                </a:tc>
                <a:tc>
                  <a:txBody>
                    <a:bodyPr/>
                    <a:lstStyle/>
                    <a:p>
                      <a:pPr marL="457200" algn="ctr">
                        <a:lnSpc>
                          <a:spcPct val="105000"/>
                        </a:lnSpc>
                        <a:spcAft>
                          <a:spcPts val="0"/>
                        </a:spcAft>
                        <a:tabLst>
                          <a:tab pos="228600" algn="l"/>
                        </a:tabLst>
                      </a:pPr>
                      <a:r>
                        <a:rPr lang="en-US" sz="1800" b="0" dirty="0" smtClean="0">
                          <a:latin typeface="+mj-lt"/>
                          <a:ea typeface="Times New Roman"/>
                          <a:cs typeface="Mangal"/>
                        </a:rPr>
                        <a:t>550.00</a:t>
                      </a:r>
                      <a:endParaRPr lang="en-IN" sz="1800" b="0" dirty="0">
                        <a:latin typeface="+mj-lt"/>
                        <a:ea typeface="Times New Roman"/>
                        <a:cs typeface="Mangal"/>
                      </a:endParaRPr>
                    </a:p>
                  </a:txBody>
                  <a:tcPr marL="68580" marR="68580" marT="0" marB="0" anchor="ctr"/>
                </a:tc>
                <a:tc>
                  <a:txBody>
                    <a:bodyPr/>
                    <a:lstStyle/>
                    <a:p>
                      <a:r>
                        <a:rPr lang="en-US" sz="1200" kern="1200" dirty="0" smtClean="0">
                          <a:solidFill>
                            <a:schemeClr val="dk1"/>
                          </a:solidFill>
                          <a:latin typeface="+mj-lt"/>
                          <a:ea typeface="+mn-ea"/>
                          <a:cs typeface="+mn-cs"/>
                        </a:rPr>
                        <a:t>desktop computers and peripherals etc.</a:t>
                      </a:r>
                      <a:endParaRPr lang="en-IN" sz="1200" dirty="0">
                        <a:latin typeface="+mj-lt"/>
                      </a:endParaRPr>
                    </a:p>
                  </a:txBody>
                  <a:tcPr anchor="ctr"/>
                </a:tc>
                <a:tc>
                  <a:txBody>
                    <a:bodyPr/>
                    <a:lstStyle/>
                    <a:p>
                      <a:pPr algn="ctr"/>
                      <a:r>
                        <a:rPr lang="en-US" sz="2000" b="0" dirty="0" smtClean="0">
                          <a:latin typeface="+mj-lt"/>
                        </a:rPr>
                        <a:t>40.00</a:t>
                      </a:r>
                      <a:endParaRPr lang="en-IN" sz="2000" b="0" dirty="0">
                        <a:latin typeface="+mj-lt"/>
                      </a:endParaRPr>
                    </a:p>
                  </a:txBody>
                  <a:tcPr anchor="ctr"/>
                </a:tc>
                <a:tc>
                  <a:txBody>
                    <a:bodyPr/>
                    <a:lstStyle/>
                    <a:p>
                      <a:pPr marL="457200" algn="ctr">
                        <a:lnSpc>
                          <a:spcPct val="105000"/>
                        </a:lnSpc>
                        <a:spcAft>
                          <a:spcPts val="0"/>
                        </a:spcAft>
                        <a:tabLst>
                          <a:tab pos="228600" algn="l"/>
                        </a:tabLst>
                      </a:pPr>
                      <a:r>
                        <a:rPr lang="en-US" sz="1200" u="none" kern="1200" dirty="0" smtClean="0">
                          <a:solidFill>
                            <a:schemeClr val="dk1"/>
                          </a:solidFill>
                          <a:latin typeface="+mj-lt"/>
                          <a:ea typeface="+mn-ea"/>
                          <a:cs typeface="+mn-cs"/>
                        </a:rPr>
                        <a:t>Consultancy  </a:t>
                      </a:r>
                      <a:r>
                        <a:rPr lang="en-US" sz="1200" kern="1200" dirty="0" smtClean="0">
                          <a:solidFill>
                            <a:schemeClr val="dk1"/>
                          </a:solidFill>
                          <a:latin typeface="+mj-lt"/>
                          <a:ea typeface="+mn-ea"/>
                          <a:cs typeface="+mn-cs"/>
                        </a:rPr>
                        <a:t>for  </a:t>
                      </a:r>
                      <a:r>
                        <a:rPr lang="en-US" sz="1200" kern="1200" dirty="0" err="1" smtClean="0">
                          <a:solidFill>
                            <a:schemeClr val="dk1"/>
                          </a:solidFill>
                          <a:latin typeface="+mj-lt"/>
                          <a:ea typeface="+mn-ea"/>
                          <a:cs typeface="+mn-cs"/>
                        </a:rPr>
                        <a:t>Hydromet</a:t>
                      </a:r>
                      <a:r>
                        <a:rPr lang="en-US" sz="1200" kern="1200" dirty="0" smtClean="0">
                          <a:solidFill>
                            <a:schemeClr val="dk1"/>
                          </a:solidFill>
                          <a:latin typeface="+mj-lt"/>
                          <a:ea typeface="+mn-ea"/>
                          <a:cs typeface="+mn-cs"/>
                        </a:rPr>
                        <a:t> Laboratory</a:t>
                      </a:r>
                      <a:endParaRPr lang="en-IN" sz="1200" dirty="0">
                        <a:latin typeface="+mj-lt"/>
                        <a:ea typeface="Times New Roman"/>
                        <a:cs typeface="Mangal"/>
                      </a:endParaRPr>
                    </a:p>
                  </a:txBody>
                  <a:tcPr marL="68580" marR="68580" marT="0" marB="0" anchor="ctr"/>
                </a:tc>
                <a:tc>
                  <a:txBody>
                    <a:bodyPr/>
                    <a:lstStyle/>
                    <a:p>
                      <a:pPr marL="457200" algn="ctr">
                        <a:lnSpc>
                          <a:spcPct val="105000"/>
                        </a:lnSpc>
                        <a:spcAft>
                          <a:spcPts val="0"/>
                        </a:spcAft>
                        <a:tabLst>
                          <a:tab pos="228600" algn="l"/>
                        </a:tabLst>
                      </a:pPr>
                      <a:r>
                        <a:rPr lang="en-US" sz="2400" dirty="0" smtClean="0">
                          <a:latin typeface="+mj-lt"/>
                          <a:ea typeface="Times New Roman"/>
                          <a:cs typeface="Mangal"/>
                        </a:rPr>
                        <a:t>45.00</a:t>
                      </a:r>
                      <a:endParaRPr lang="en-IN" sz="2400" dirty="0">
                        <a:latin typeface="+mj-lt"/>
                        <a:ea typeface="Times New Roman"/>
                        <a:cs typeface="Mangal"/>
                      </a:endParaRPr>
                    </a:p>
                  </a:txBody>
                  <a:tcPr marL="68580" marR="68580" marT="0" marB="0" anchor="ctr"/>
                </a:tc>
              </a:tr>
              <a:tr h="995946">
                <a:tc>
                  <a:txBody>
                    <a:bodyPr/>
                    <a:lstStyle/>
                    <a:p>
                      <a:r>
                        <a:rPr lang="en-US" sz="1200" kern="1200" dirty="0" smtClean="0">
                          <a:solidFill>
                            <a:schemeClr val="dk1"/>
                          </a:solidFill>
                          <a:latin typeface="+mj-lt"/>
                          <a:ea typeface="+mn-ea"/>
                          <a:cs typeface="+mn-cs"/>
                        </a:rPr>
                        <a:t>Officer’s Suits </a:t>
                      </a:r>
                      <a:endParaRPr lang="en-IN" sz="1200" dirty="0">
                        <a:latin typeface="+mj-lt"/>
                      </a:endParaRPr>
                    </a:p>
                  </a:txBody>
                  <a:tcPr anchor="ctr"/>
                </a:tc>
                <a:tc>
                  <a:txBody>
                    <a:bodyPr/>
                    <a:lstStyle/>
                    <a:p>
                      <a:pPr marL="457200" algn="ctr">
                        <a:lnSpc>
                          <a:spcPct val="105000"/>
                        </a:lnSpc>
                        <a:spcAft>
                          <a:spcPts val="0"/>
                        </a:spcAft>
                        <a:tabLst>
                          <a:tab pos="228600" algn="l"/>
                        </a:tabLst>
                      </a:pPr>
                      <a:r>
                        <a:rPr lang="en-US" sz="1800" b="0" dirty="0" smtClean="0">
                          <a:latin typeface="+mj-lt"/>
                          <a:ea typeface="Times New Roman"/>
                          <a:cs typeface="Mangal"/>
                        </a:rPr>
                        <a:t>100.00</a:t>
                      </a:r>
                      <a:endParaRPr lang="en-IN" sz="1800" b="0" dirty="0">
                        <a:latin typeface="+mj-lt"/>
                        <a:ea typeface="Times New Roman"/>
                        <a:cs typeface="Mangal"/>
                      </a:endParaRPr>
                    </a:p>
                  </a:txBody>
                  <a:tcPr marL="68580" marR="68580" marT="0" marB="0" anchor="ctr"/>
                </a:tc>
                <a:tc>
                  <a:txBody>
                    <a:bodyPr/>
                    <a:lstStyle/>
                    <a:p>
                      <a:r>
                        <a:rPr lang="en-US" sz="1200" kern="1200" dirty="0" smtClean="0">
                          <a:solidFill>
                            <a:schemeClr val="dk1"/>
                          </a:solidFill>
                          <a:latin typeface="+mj-lt"/>
                          <a:ea typeface="+mn-ea"/>
                          <a:cs typeface="+mn-cs"/>
                        </a:rPr>
                        <a:t>Resistivity Imaging System and Ground Probing Radar, water level sensors,  SCADA Components  </a:t>
                      </a:r>
                      <a:endParaRPr lang="en-IN" sz="1200" dirty="0">
                        <a:latin typeface="+mj-lt"/>
                      </a:endParaRPr>
                    </a:p>
                  </a:txBody>
                  <a:tcPr anchor="ctr"/>
                </a:tc>
                <a:tc>
                  <a:txBody>
                    <a:bodyPr/>
                    <a:lstStyle/>
                    <a:p>
                      <a:pPr algn="ctr"/>
                      <a:r>
                        <a:rPr lang="en-US" sz="2000" b="0" dirty="0" smtClean="0">
                          <a:latin typeface="+mj-lt"/>
                        </a:rPr>
                        <a:t>200.00</a:t>
                      </a:r>
                      <a:endParaRPr lang="en-IN" sz="2000" b="0" dirty="0">
                        <a:latin typeface="+mj-lt"/>
                      </a:endParaRPr>
                    </a:p>
                  </a:txBody>
                  <a:tcPr anchor="ctr"/>
                </a:tc>
                <a:tc>
                  <a:txBody>
                    <a:bodyPr/>
                    <a:lstStyle/>
                    <a:p>
                      <a:pPr marL="457200" algn="ctr">
                        <a:lnSpc>
                          <a:spcPct val="105000"/>
                        </a:lnSpc>
                        <a:spcAft>
                          <a:spcPts val="0"/>
                        </a:spcAft>
                        <a:tabLst>
                          <a:tab pos="228600" algn="l"/>
                        </a:tabLst>
                      </a:pPr>
                      <a:endParaRPr lang="en-IN" sz="1200" dirty="0">
                        <a:latin typeface="+mj-lt"/>
                        <a:ea typeface="Times New Roman"/>
                        <a:cs typeface="Mangal"/>
                      </a:endParaRPr>
                    </a:p>
                  </a:txBody>
                  <a:tcPr marL="68580" marR="68580" marT="0" marB="0" anchor="ctr"/>
                </a:tc>
                <a:tc>
                  <a:txBody>
                    <a:bodyPr/>
                    <a:lstStyle/>
                    <a:p>
                      <a:pPr marL="457200" algn="ctr">
                        <a:lnSpc>
                          <a:spcPct val="105000"/>
                        </a:lnSpc>
                        <a:spcAft>
                          <a:spcPts val="0"/>
                        </a:spcAft>
                        <a:tabLst>
                          <a:tab pos="228600" algn="l"/>
                        </a:tabLst>
                      </a:pPr>
                      <a:endParaRPr lang="en-IN" sz="2400" dirty="0">
                        <a:latin typeface="+mj-lt"/>
                        <a:ea typeface="Times New Roman"/>
                        <a:cs typeface="Mangal"/>
                      </a:endParaRPr>
                    </a:p>
                  </a:txBody>
                  <a:tcPr marL="68580" marR="68580" marT="0" marB="0" anchor="ctr"/>
                </a:tc>
              </a:tr>
              <a:tr h="1513410">
                <a:tc>
                  <a:txBody>
                    <a:bodyPr/>
                    <a:lstStyle/>
                    <a:p>
                      <a:r>
                        <a:rPr lang="en-US" sz="1200" kern="1200" dirty="0" smtClean="0">
                          <a:solidFill>
                            <a:schemeClr val="dk1"/>
                          </a:solidFill>
                          <a:latin typeface="+mj-lt"/>
                          <a:ea typeface="+mn-ea"/>
                          <a:cs typeface="+mn-cs"/>
                        </a:rPr>
                        <a:t>Auditorium</a:t>
                      </a:r>
                      <a:endParaRPr lang="en-IN" sz="1200" dirty="0">
                        <a:latin typeface="+mj-lt"/>
                      </a:endParaRPr>
                    </a:p>
                  </a:txBody>
                  <a:tcPr anchor="ctr"/>
                </a:tc>
                <a:tc>
                  <a:txBody>
                    <a:bodyPr/>
                    <a:lstStyle/>
                    <a:p>
                      <a:pPr marL="457200" algn="ctr">
                        <a:lnSpc>
                          <a:spcPct val="105000"/>
                        </a:lnSpc>
                        <a:spcAft>
                          <a:spcPts val="0"/>
                        </a:spcAft>
                        <a:tabLst>
                          <a:tab pos="228600" algn="l"/>
                        </a:tabLst>
                      </a:pPr>
                      <a:r>
                        <a:rPr lang="en-US" sz="1800" b="0" dirty="0" smtClean="0">
                          <a:latin typeface="+mj-lt"/>
                          <a:ea typeface="Times New Roman"/>
                          <a:cs typeface="Mangal"/>
                        </a:rPr>
                        <a:t>400.00</a:t>
                      </a:r>
                      <a:endParaRPr lang="en-IN" sz="1800" b="0" dirty="0">
                        <a:latin typeface="+mj-lt"/>
                        <a:ea typeface="Times New Roman"/>
                        <a:cs typeface="Mangal"/>
                      </a:endParaRPr>
                    </a:p>
                  </a:txBody>
                  <a:tcPr marL="68580" marR="68580" marT="0" marB="0" anchor="ctr"/>
                </a:tc>
                <a:tc>
                  <a:txBody>
                    <a:bodyPr/>
                    <a:lstStyle/>
                    <a:p>
                      <a:pPr algn="l">
                        <a:lnSpc>
                          <a:spcPct val="105000"/>
                        </a:lnSpc>
                        <a:spcAft>
                          <a:spcPts val="0"/>
                        </a:spcAft>
                        <a:tabLst>
                          <a:tab pos="228600" algn="l"/>
                        </a:tabLst>
                      </a:pPr>
                      <a:r>
                        <a:rPr lang="en-US" sz="1200" dirty="0">
                          <a:latin typeface="+mj-lt"/>
                          <a:ea typeface="Times New Roman"/>
                          <a:cs typeface="Mangal"/>
                        </a:rPr>
                        <a:t>ultrasonic current meter, Digital water level recorders</a:t>
                      </a:r>
                      <a:r>
                        <a:rPr lang="en-US" sz="1200" dirty="0" smtClean="0">
                          <a:latin typeface="+mj-lt"/>
                          <a:ea typeface="Times New Roman"/>
                          <a:cs typeface="Mangal"/>
                        </a:rPr>
                        <a:t>, </a:t>
                      </a:r>
                      <a:r>
                        <a:rPr lang="en-US" sz="1200" dirty="0" err="1" smtClean="0">
                          <a:latin typeface="+mj-lt"/>
                          <a:ea typeface="Times New Roman"/>
                          <a:cs typeface="Mangal"/>
                        </a:rPr>
                        <a:t>Pitot</a:t>
                      </a:r>
                      <a:r>
                        <a:rPr lang="en-US" sz="1200" dirty="0" smtClean="0">
                          <a:latin typeface="+mj-lt"/>
                          <a:ea typeface="Times New Roman"/>
                          <a:cs typeface="Mangal"/>
                        </a:rPr>
                        <a:t> </a:t>
                      </a:r>
                      <a:r>
                        <a:rPr lang="en-US" sz="1200" dirty="0">
                          <a:latin typeface="+mj-lt"/>
                          <a:ea typeface="Times New Roman"/>
                          <a:cs typeface="Mangal"/>
                        </a:rPr>
                        <a:t>tubes </a:t>
                      </a:r>
                      <a:r>
                        <a:rPr lang="en-US" sz="1200" dirty="0" smtClean="0">
                          <a:latin typeface="+mj-lt"/>
                          <a:ea typeface="Times New Roman"/>
                          <a:cs typeface="Mangal"/>
                        </a:rPr>
                        <a:t>etc,</a:t>
                      </a:r>
                      <a:r>
                        <a:rPr lang="en-US" sz="1200" kern="1200" dirty="0" smtClean="0">
                          <a:solidFill>
                            <a:schemeClr val="dk1"/>
                          </a:solidFill>
                          <a:latin typeface="+mj-lt"/>
                          <a:ea typeface="+mn-ea"/>
                          <a:cs typeface="+mn-cs"/>
                        </a:rPr>
                        <a:t> Wave data collection buoy procurement</a:t>
                      </a:r>
                      <a:r>
                        <a:rPr lang="en-US" sz="1200" dirty="0" smtClean="0">
                          <a:latin typeface="+mj-lt"/>
                          <a:ea typeface="Times New Roman"/>
                          <a:cs typeface="Mangal"/>
                        </a:rPr>
                        <a:t>   ,etc.</a:t>
                      </a:r>
                      <a:endParaRPr lang="en-IN" sz="1200" dirty="0">
                        <a:latin typeface="+mj-lt"/>
                        <a:ea typeface="Times New Roman"/>
                        <a:cs typeface="Mangal"/>
                      </a:endParaRPr>
                    </a:p>
                  </a:txBody>
                  <a:tcPr marL="114300" marR="114300" marT="0" marB="0" anchor="ctr"/>
                </a:tc>
                <a:tc>
                  <a:txBody>
                    <a:bodyPr/>
                    <a:lstStyle/>
                    <a:p>
                      <a:pPr algn="ctr"/>
                      <a:r>
                        <a:rPr lang="en-US" sz="2000" b="0" dirty="0" smtClean="0">
                          <a:latin typeface="+mj-lt"/>
                        </a:rPr>
                        <a:t>150.00</a:t>
                      </a:r>
                      <a:endParaRPr lang="en-IN" sz="2000" b="0" dirty="0">
                        <a:latin typeface="+mj-lt"/>
                      </a:endParaRPr>
                    </a:p>
                  </a:txBody>
                  <a:tcPr anchor="ctr"/>
                </a:tc>
                <a:tc>
                  <a:txBody>
                    <a:bodyPr/>
                    <a:lstStyle/>
                    <a:p>
                      <a:pPr marL="457200" algn="ctr">
                        <a:lnSpc>
                          <a:spcPct val="105000"/>
                        </a:lnSpc>
                        <a:spcAft>
                          <a:spcPts val="0"/>
                        </a:spcAft>
                        <a:tabLst>
                          <a:tab pos="228600" algn="l"/>
                        </a:tabLst>
                      </a:pPr>
                      <a:endParaRPr lang="en-IN" sz="1200" dirty="0">
                        <a:latin typeface="+mj-lt"/>
                        <a:ea typeface="Times New Roman"/>
                        <a:cs typeface="Mangal"/>
                      </a:endParaRPr>
                    </a:p>
                  </a:txBody>
                  <a:tcPr marL="68580" marR="68580" marT="0" marB="0" anchor="ctr"/>
                </a:tc>
                <a:tc>
                  <a:txBody>
                    <a:bodyPr/>
                    <a:lstStyle/>
                    <a:p>
                      <a:pPr marL="457200" algn="ctr">
                        <a:lnSpc>
                          <a:spcPct val="105000"/>
                        </a:lnSpc>
                        <a:spcAft>
                          <a:spcPts val="0"/>
                        </a:spcAft>
                        <a:tabLst>
                          <a:tab pos="228600" algn="l"/>
                        </a:tabLst>
                      </a:pPr>
                      <a:endParaRPr lang="en-IN" sz="2400" dirty="0">
                        <a:latin typeface="+mj-lt"/>
                        <a:ea typeface="Times New Roman"/>
                        <a:cs typeface="Mangal"/>
                      </a:endParaRPr>
                    </a:p>
                  </a:txBody>
                  <a:tcPr marL="68580" marR="68580" marT="0" marB="0" anchor="ctr"/>
                </a:tc>
              </a:tr>
              <a:tr h="271622">
                <a:tc>
                  <a:txBody>
                    <a:bodyPr/>
                    <a:lstStyle/>
                    <a:p>
                      <a:r>
                        <a:rPr lang="en-US" sz="1200" dirty="0" smtClean="0">
                          <a:latin typeface="+mj-lt"/>
                        </a:rPr>
                        <a:t>Other Civil Works</a:t>
                      </a:r>
                      <a:endParaRPr lang="en-IN" sz="1200" dirty="0">
                        <a:latin typeface="+mj-lt"/>
                      </a:endParaRPr>
                    </a:p>
                  </a:txBody>
                  <a:tcPr anchor="ctr"/>
                </a:tc>
                <a:tc>
                  <a:txBody>
                    <a:bodyPr/>
                    <a:lstStyle/>
                    <a:p>
                      <a:pPr marL="457200" algn="ctr">
                        <a:lnSpc>
                          <a:spcPct val="105000"/>
                        </a:lnSpc>
                        <a:spcAft>
                          <a:spcPts val="0"/>
                        </a:spcAft>
                        <a:tabLst>
                          <a:tab pos="228600" algn="l"/>
                        </a:tabLst>
                      </a:pPr>
                      <a:r>
                        <a:rPr lang="en-US" sz="1800" b="0" dirty="0" smtClean="0">
                          <a:latin typeface="+mj-lt"/>
                          <a:ea typeface="Times New Roman"/>
                          <a:cs typeface="Mangal"/>
                        </a:rPr>
                        <a:t>517.00</a:t>
                      </a:r>
                      <a:endParaRPr lang="en-IN" sz="1800" b="0" dirty="0">
                        <a:latin typeface="+mj-lt"/>
                        <a:ea typeface="Times New Roman"/>
                        <a:cs typeface="Mangal"/>
                      </a:endParaRPr>
                    </a:p>
                  </a:txBody>
                  <a:tcPr marL="68580" marR="68580" marT="0" marB="0" anchor="ctr"/>
                </a:tc>
                <a:tc>
                  <a:txBody>
                    <a:bodyPr/>
                    <a:lstStyle/>
                    <a:p>
                      <a:r>
                        <a:rPr lang="en-US" sz="1200" dirty="0" smtClean="0">
                          <a:latin typeface="+mj-lt"/>
                        </a:rPr>
                        <a:t>Others</a:t>
                      </a:r>
                      <a:endParaRPr lang="en-IN" sz="1200" dirty="0">
                        <a:latin typeface="+mj-lt"/>
                      </a:endParaRPr>
                    </a:p>
                  </a:txBody>
                  <a:tcPr anchor="ctr"/>
                </a:tc>
                <a:tc>
                  <a:txBody>
                    <a:bodyPr/>
                    <a:lstStyle/>
                    <a:p>
                      <a:pPr algn="ctr"/>
                      <a:r>
                        <a:rPr lang="en-US" sz="2000" b="0" dirty="0" smtClean="0">
                          <a:latin typeface="+mj-lt"/>
                        </a:rPr>
                        <a:t>59.65</a:t>
                      </a:r>
                      <a:endParaRPr lang="en-IN" sz="2000" b="0" dirty="0">
                        <a:latin typeface="+mj-lt"/>
                      </a:endParaRPr>
                    </a:p>
                  </a:txBody>
                  <a:tcPr anchor="ctr"/>
                </a:tc>
                <a:tc>
                  <a:txBody>
                    <a:bodyPr/>
                    <a:lstStyle/>
                    <a:p>
                      <a:pPr marL="457200" algn="ctr">
                        <a:lnSpc>
                          <a:spcPct val="105000"/>
                        </a:lnSpc>
                        <a:spcAft>
                          <a:spcPts val="0"/>
                        </a:spcAft>
                        <a:tabLst>
                          <a:tab pos="228600" algn="l"/>
                        </a:tabLst>
                      </a:pPr>
                      <a:endParaRPr lang="en-IN" sz="1200" dirty="0">
                        <a:latin typeface="+mj-lt"/>
                        <a:ea typeface="Times New Roman"/>
                        <a:cs typeface="Mangal"/>
                      </a:endParaRPr>
                    </a:p>
                  </a:txBody>
                  <a:tcPr marL="68580" marR="68580" marT="0" marB="0" anchor="ctr"/>
                </a:tc>
                <a:tc>
                  <a:txBody>
                    <a:bodyPr/>
                    <a:lstStyle/>
                    <a:p>
                      <a:pPr marL="457200" algn="ctr">
                        <a:lnSpc>
                          <a:spcPct val="105000"/>
                        </a:lnSpc>
                        <a:spcAft>
                          <a:spcPts val="0"/>
                        </a:spcAft>
                        <a:tabLst>
                          <a:tab pos="228600" algn="l"/>
                        </a:tabLst>
                      </a:pPr>
                      <a:endParaRPr lang="en-IN" sz="2400" dirty="0">
                        <a:latin typeface="+mj-lt"/>
                        <a:ea typeface="Times New Roman"/>
                        <a:cs typeface="Mangal"/>
                      </a:endParaRPr>
                    </a:p>
                  </a:txBody>
                  <a:tcPr marL="68580" marR="68580" marT="0" marB="0" anchor="ctr"/>
                </a:tc>
              </a:tr>
              <a:tr h="271622">
                <a:tc>
                  <a:txBody>
                    <a:bodyPr/>
                    <a:lstStyle/>
                    <a:p>
                      <a:r>
                        <a:rPr lang="en-US" sz="1200" b="1" kern="1200" dirty="0" smtClean="0">
                          <a:solidFill>
                            <a:schemeClr val="dk1"/>
                          </a:solidFill>
                          <a:latin typeface="+mj-lt"/>
                          <a:ea typeface="+mn-ea"/>
                          <a:cs typeface="+mn-cs"/>
                        </a:rPr>
                        <a:t>Total</a:t>
                      </a:r>
                      <a:endParaRPr lang="en-IN" sz="1200" dirty="0">
                        <a:latin typeface="+mj-lt"/>
                      </a:endParaRPr>
                    </a:p>
                  </a:txBody>
                  <a:tcPr anchor="ctr"/>
                </a:tc>
                <a:tc>
                  <a:txBody>
                    <a:bodyPr/>
                    <a:lstStyle/>
                    <a:p>
                      <a:pPr algn="ctr"/>
                      <a:r>
                        <a:rPr lang="en-US" sz="1800" b="0" kern="1200" dirty="0" smtClean="0">
                          <a:solidFill>
                            <a:schemeClr val="dk1"/>
                          </a:solidFill>
                          <a:latin typeface="+mj-lt"/>
                          <a:ea typeface="+mn-ea"/>
                          <a:cs typeface="+mn-cs"/>
                        </a:rPr>
                        <a:t>        1067.00</a:t>
                      </a:r>
                      <a:endParaRPr lang="en-IN" sz="1800" b="0" dirty="0">
                        <a:latin typeface="+mj-lt"/>
                      </a:endParaRPr>
                    </a:p>
                  </a:txBody>
                  <a:tcPr anchor="ctr"/>
                </a:tc>
                <a:tc>
                  <a:txBody>
                    <a:bodyPr/>
                    <a:lstStyle/>
                    <a:p>
                      <a:endParaRPr lang="en-IN" sz="1200" b="1" dirty="0">
                        <a:latin typeface="+mj-lt"/>
                      </a:endParaRPr>
                    </a:p>
                  </a:txBody>
                  <a:tcPr anchor="ctr"/>
                </a:tc>
                <a:tc>
                  <a:txBody>
                    <a:bodyPr/>
                    <a:lstStyle/>
                    <a:p>
                      <a:pPr algn="ctr"/>
                      <a:r>
                        <a:rPr lang="en-US" sz="2000" b="0" dirty="0" smtClean="0">
                          <a:latin typeface="+mj-lt"/>
                        </a:rPr>
                        <a:t>449.65</a:t>
                      </a:r>
                      <a:endParaRPr lang="en-IN" sz="2000" b="0" dirty="0">
                        <a:latin typeface="+mj-lt"/>
                      </a:endParaRPr>
                    </a:p>
                  </a:txBody>
                  <a:tcPr anchor="ctr"/>
                </a:tc>
                <a:tc>
                  <a:txBody>
                    <a:bodyPr/>
                    <a:lstStyle/>
                    <a:p>
                      <a:endParaRPr lang="en-IN" sz="1200" dirty="0">
                        <a:latin typeface="+mj-lt"/>
                      </a:endParaRPr>
                    </a:p>
                  </a:txBody>
                  <a:tcPr anchor="ctr"/>
                </a:tc>
                <a:tc>
                  <a:txBody>
                    <a:bodyPr/>
                    <a:lstStyle/>
                    <a:p>
                      <a:pPr algn="ctr"/>
                      <a:r>
                        <a:rPr lang="en-US" sz="2400" dirty="0" smtClean="0">
                          <a:latin typeface="+mj-lt"/>
                        </a:rPr>
                        <a:t>45.00</a:t>
                      </a:r>
                      <a:endParaRPr lang="en-IN" sz="2400" dirty="0">
                        <a:latin typeface="+mj-lt"/>
                      </a:endParaRPr>
                    </a:p>
                  </a:txBody>
                  <a:tcPr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304800"/>
            <a:ext cx="8229600" cy="914400"/>
          </a:xfrm>
        </p:spPr>
        <p:txBody>
          <a:bodyPr/>
          <a:lstStyle/>
          <a:p>
            <a:r>
              <a:rPr lang="en-US" sz="3600" b="1" dirty="0" smtClean="0"/>
              <a:t>Disbursement Plan </a:t>
            </a:r>
            <a:r>
              <a:rPr lang="en-US" sz="1800" b="1" dirty="0" smtClean="0">
                <a:solidFill>
                  <a:srgbClr val="FF0000"/>
                </a:solidFill>
              </a:rPr>
              <a:t>(INR </a:t>
            </a:r>
            <a:r>
              <a:rPr lang="en-US" sz="1800" b="1" dirty="0" err="1" smtClean="0">
                <a:solidFill>
                  <a:srgbClr val="FF0000"/>
                </a:solidFill>
              </a:rPr>
              <a:t>Lakh</a:t>
            </a:r>
            <a:r>
              <a:rPr lang="en-US" sz="1800" b="1" dirty="0" smtClean="0">
                <a:solidFill>
                  <a:srgbClr val="FF0000"/>
                </a:solidFill>
              </a:rPr>
              <a:t>)</a:t>
            </a:r>
            <a:endParaRPr lang="en-IN" sz="3600" b="1" dirty="0" smtClean="0"/>
          </a:p>
        </p:txBody>
      </p:sp>
      <p:graphicFrame>
        <p:nvGraphicFramePr>
          <p:cNvPr id="5" name="Content Placeholder 4"/>
          <p:cNvGraphicFramePr>
            <a:graphicFrameLocks noGrp="1"/>
          </p:cNvGraphicFramePr>
          <p:nvPr>
            <p:ph idx="1"/>
          </p:nvPr>
        </p:nvGraphicFramePr>
        <p:xfrm>
          <a:off x="228600" y="1447800"/>
          <a:ext cx="8534399" cy="3200399"/>
        </p:xfrm>
        <a:graphic>
          <a:graphicData uri="http://schemas.openxmlformats.org/drawingml/2006/table">
            <a:tbl>
              <a:tblPr firstRow="1" bandRow="1">
                <a:tableStyleId>{5C22544A-7EE6-4342-B048-85BDC9FD1C3A}</a:tableStyleId>
              </a:tblPr>
              <a:tblGrid>
                <a:gridCol w="1524000"/>
                <a:gridCol w="1295400"/>
                <a:gridCol w="1371600"/>
                <a:gridCol w="1295400"/>
                <a:gridCol w="1524000"/>
                <a:gridCol w="1523999"/>
              </a:tblGrid>
              <a:tr h="680006">
                <a:tc>
                  <a:txBody>
                    <a:bodyPr/>
                    <a:lstStyle/>
                    <a:p>
                      <a:pPr algn="ctr"/>
                      <a:r>
                        <a:rPr lang="en-US" sz="2400" dirty="0" smtClean="0"/>
                        <a:t>Year</a:t>
                      </a:r>
                      <a:endParaRPr lang="en-IN" sz="2400" dirty="0"/>
                    </a:p>
                  </a:txBody>
                  <a:tcPr anchor="ctr"/>
                </a:tc>
                <a:tc>
                  <a:txBody>
                    <a:bodyPr/>
                    <a:lstStyle/>
                    <a:p>
                      <a:pPr marL="85725" indent="0" algn="ctr">
                        <a:lnSpc>
                          <a:spcPct val="105000"/>
                        </a:lnSpc>
                        <a:spcAft>
                          <a:spcPts val="0"/>
                        </a:spcAft>
                        <a:tabLst>
                          <a:tab pos="228600" algn="l"/>
                        </a:tabLst>
                      </a:pPr>
                      <a:r>
                        <a:rPr lang="en-US" sz="1800" dirty="0" smtClean="0">
                          <a:latin typeface="Times New Roman"/>
                          <a:ea typeface="Times New Roman"/>
                          <a:cs typeface="Mangal"/>
                        </a:rPr>
                        <a:t>Quarter 1    </a:t>
                      </a:r>
                      <a:endParaRPr lang="en-IN" sz="2800" dirty="0">
                        <a:latin typeface="Arial"/>
                        <a:ea typeface="Times New Roman"/>
                        <a:cs typeface="Mangal"/>
                      </a:endParaRPr>
                    </a:p>
                  </a:txBody>
                  <a:tcPr marL="0" marR="0" marT="0" marB="0" anchor="ctr"/>
                </a:tc>
                <a:tc>
                  <a:txBody>
                    <a:bodyPr/>
                    <a:lstStyle/>
                    <a:p>
                      <a:pPr marL="85725" indent="0" algn="ctr">
                        <a:lnSpc>
                          <a:spcPct val="105000"/>
                        </a:lnSpc>
                        <a:spcAft>
                          <a:spcPts val="0"/>
                        </a:spcAft>
                        <a:tabLst>
                          <a:tab pos="228600" algn="l"/>
                        </a:tabLst>
                      </a:pPr>
                      <a:r>
                        <a:rPr lang="en-US" sz="1800" dirty="0">
                          <a:latin typeface="Times New Roman"/>
                          <a:ea typeface="Times New Roman"/>
                          <a:cs typeface="Mangal"/>
                        </a:rPr>
                        <a:t>Quarter </a:t>
                      </a:r>
                      <a:r>
                        <a:rPr lang="en-US" sz="1800" dirty="0" smtClean="0">
                          <a:latin typeface="Times New Roman"/>
                          <a:ea typeface="Times New Roman"/>
                          <a:cs typeface="Mangal"/>
                        </a:rPr>
                        <a:t>2      </a:t>
                      </a:r>
                      <a:endParaRPr lang="en-IN" sz="2800" dirty="0">
                        <a:latin typeface="Arial"/>
                        <a:ea typeface="Times New Roman"/>
                        <a:cs typeface="Mangal"/>
                      </a:endParaRPr>
                    </a:p>
                  </a:txBody>
                  <a:tcPr marL="0" marR="0" marT="0" marB="0" anchor="ctr"/>
                </a:tc>
                <a:tc>
                  <a:txBody>
                    <a:bodyPr/>
                    <a:lstStyle/>
                    <a:p>
                      <a:pPr marL="85725" indent="0" algn="ctr">
                        <a:lnSpc>
                          <a:spcPct val="105000"/>
                        </a:lnSpc>
                        <a:spcAft>
                          <a:spcPts val="0"/>
                        </a:spcAft>
                        <a:tabLst>
                          <a:tab pos="228600" algn="l"/>
                        </a:tabLst>
                      </a:pPr>
                      <a:r>
                        <a:rPr lang="en-US" sz="1800" dirty="0">
                          <a:latin typeface="Times New Roman"/>
                          <a:ea typeface="Times New Roman"/>
                          <a:cs typeface="Mangal"/>
                        </a:rPr>
                        <a:t>Quarter </a:t>
                      </a:r>
                      <a:r>
                        <a:rPr lang="en-US" sz="1800" dirty="0" smtClean="0">
                          <a:latin typeface="Times New Roman"/>
                          <a:ea typeface="Times New Roman"/>
                          <a:cs typeface="Mangal"/>
                        </a:rPr>
                        <a:t>3 </a:t>
                      </a:r>
                      <a:endParaRPr lang="en-IN" sz="2800" dirty="0">
                        <a:latin typeface="Arial"/>
                        <a:ea typeface="Times New Roman"/>
                        <a:cs typeface="Mangal"/>
                      </a:endParaRPr>
                    </a:p>
                  </a:txBody>
                  <a:tcPr marL="0" marR="0" marT="0" marB="0" anchor="ctr"/>
                </a:tc>
                <a:tc>
                  <a:txBody>
                    <a:bodyPr/>
                    <a:lstStyle/>
                    <a:p>
                      <a:pPr marL="85725" indent="0" algn="ctr">
                        <a:lnSpc>
                          <a:spcPct val="105000"/>
                        </a:lnSpc>
                        <a:spcAft>
                          <a:spcPts val="0"/>
                        </a:spcAft>
                        <a:tabLst>
                          <a:tab pos="228600" algn="l"/>
                        </a:tabLst>
                      </a:pPr>
                      <a:r>
                        <a:rPr lang="en-US" sz="1800" dirty="0">
                          <a:latin typeface="Times New Roman"/>
                          <a:ea typeface="Times New Roman"/>
                          <a:cs typeface="Mangal"/>
                        </a:rPr>
                        <a:t>Quarter </a:t>
                      </a:r>
                      <a:r>
                        <a:rPr lang="en-US" sz="1800" dirty="0" smtClean="0">
                          <a:latin typeface="Times New Roman"/>
                          <a:ea typeface="Times New Roman"/>
                          <a:cs typeface="Mangal"/>
                        </a:rPr>
                        <a:t>4    </a:t>
                      </a:r>
                      <a:endParaRPr lang="en-IN" sz="2800" dirty="0">
                        <a:latin typeface="Arial"/>
                        <a:ea typeface="Times New Roman"/>
                        <a:cs typeface="Mangal"/>
                      </a:endParaRPr>
                    </a:p>
                  </a:txBody>
                  <a:tcPr marL="0" marR="0" marT="0" marB="0" anchor="ctr"/>
                </a:tc>
                <a:tc>
                  <a:txBody>
                    <a:bodyPr/>
                    <a:lstStyle/>
                    <a:p>
                      <a:pPr marL="85725" indent="0" algn="ctr">
                        <a:lnSpc>
                          <a:spcPct val="105000"/>
                        </a:lnSpc>
                        <a:spcAft>
                          <a:spcPts val="0"/>
                        </a:spcAft>
                        <a:tabLst>
                          <a:tab pos="228600" algn="l"/>
                        </a:tabLst>
                      </a:pPr>
                      <a:r>
                        <a:rPr lang="en-US" sz="2800" dirty="0" smtClean="0">
                          <a:latin typeface="Arial"/>
                          <a:ea typeface="Times New Roman"/>
                          <a:cs typeface="Mangal"/>
                        </a:rPr>
                        <a:t>Total</a:t>
                      </a:r>
                    </a:p>
                  </a:txBody>
                  <a:tcPr marL="0" marR="0" marT="0" marB="0" anchor="ctr"/>
                </a:tc>
              </a:tr>
              <a:tr h="840131">
                <a:tc>
                  <a:txBody>
                    <a:bodyPr/>
                    <a:lstStyle/>
                    <a:p>
                      <a:pPr algn="ctr"/>
                      <a:r>
                        <a:rPr lang="en-US" sz="2800" dirty="0" smtClean="0">
                          <a:cs typeface="Aharoni" pitchFamily="2" charset="-79"/>
                        </a:rPr>
                        <a:t>2015-16</a:t>
                      </a:r>
                      <a:endParaRPr lang="en-IN" sz="2800" dirty="0">
                        <a:cs typeface="Aharoni" pitchFamily="2" charset="-79"/>
                      </a:endParaRPr>
                    </a:p>
                  </a:txBody>
                  <a:tcPr anchor="ctr"/>
                </a:tc>
                <a:tc>
                  <a:txBody>
                    <a:bodyPr/>
                    <a:lstStyle/>
                    <a:p>
                      <a:pPr algn="r"/>
                      <a:r>
                        <a:rPr lang="en-US" sz="2800" baseline="0" dirty="0" smtClean="0">
                          <a:cs typeface="Aharoni" pitchFamily="2" charset="-79"/>
                        </a:rPr>
                        <a:t>         ---</a:t>
                      </a:r>
                      <a:endParaRPr lang="en-IN" sz="2800" dirty="0">
                        <a:cs typeface="Aharoni" pitchFamily="2" charset="-79"/>
                      </a:endParaRPr>
                    </a:p>
                  </a:txBody>
                  <a:tcPr anchor="ctr"/>
                </a:tc>
                <a:tc>
                  <a:txBody>
                    <a:bodyPr/>
                    <a:lstStyle/>
                    <a:p>
                      <a:pPr algn="r"/>
                      <a:r>
                        <a:rPr lang="en-US" sz="2800" dirty="0" smtClean="0">
                          <a:cs typeface="Aharoni" pitchFamily="2" charset="-79"/>
                        </a:rPr>
                        <a:t>          ---</a:t>
                      </a:r>
                      <a:endParaRPr lang="en-IN" sz="2800" dirty="0">
                        <a:cs typeface="Aharoni" pitchFamily="2" charset="-79"/>
                      </a:endParaRPr>
                    </a:p>
                  </a:txBody>
                  <a:tcPr anchor="ctr"/>
                </a:tc>
                <a:tc>
                  <a:txBody>
                    <a:bodyPr/>
                    <a:lstStyle/>
                    <a:p>
                      <a:pPr algn="r"/>
                      <a:r>
                        <a:rPr lang="en-US" sz="2800" dirty="0" smtClean="0">
                          <a:cs typeface="Aharoni" pitchFamily="2" charset="-79"/>
                        </a:rPr>
                        <a:t>         ---</a:t>
                      </a:r>
                      <a:endParaRPr lang="en-IN" sz="2800" dirty="0">
                        <a:cs typeface="Aharoni" pitchFamily="2" charset="-79"/>
                      </a:endParaRPr>
                    </a:p>
                  </a:txBody>
                  <a:tcPr anchor="ctr"/>
                </a:tc>
                <a:tc>
                  <a:txBody>
                    <a:bodyPr/>
                    <a:lstStyle/>
                    <a:p>
                      <a:pPr algn="r"/>
                      <a:r>
                        <a:rPr lang="en-US" sz="2800" dirty="0" smtClean="0">
                          <a:cs typeface="Aharoni" pitchFamily="2" charset="-79"/>
                        </a:rPr>
                        <a:t>52.63</a:t>
                      </a:r>
                      <a:endParaRPr lang="en-IN" sz="2800" dirty="0">
                        <a:cs typeface="Aharoni" pitchFamily="2" charset="-79"/>
                      </a:endParaRPr>
                    </a:p>
                  </a:txBody>
                  <a:tcPr anchor="ctr"/>
                </a:tc>
                <a:tc>
                  <a:txBody>
                    <a:bodyPr/>
                    <a:lstStyle/>
                    <a:p>
                      <a:pPr algn="r"/>
                      <a:r>
                        <a:rPr lang="en-US" sz="2800" dirty="0" smtClean="0">
                          <a:cs typeface="Aharoni" pitchFamily="2" charset="-79"/>
                        </a:rPr>
                        <a:t>52.63</a:t>
                      </a:r>
                      <a:endParaRPr lang="en-IN" sz="2800" dirty="0">
                        <a:cs typeface="Aharoni" pitchFamily="2" charset="-79"/>
                      </a:endParaRPr>
                    </a:p>
                  </a:txBody>
                  <a:tcPr anchor="ctr"/>
                </a:tc>
              </a:tr>
              <a:tr h="840131">
                <a:tc>
                  <a:txBody>
                    <a:bodyPr/>
                    <a:lstStyle/>
                    <a:p>
                      <a:pPr algn="ctr"/>
                      <a:r>
                        <a:rPr lang="en-US" sz="2800" dirty="0" smtClean="0">
                          <a:cs typeface="Aharoni" pitchFamily="2" charset="-79"/>
                        </a:rPr>
                        <a:t>2016-17</a:t>
                      </a:r>
                      <a:endParaRPr lang="en-IN" sz="2800" dirty="0">
                        <a:cs typeface="Aharoni" pitchFamily="2" charset="-79"/>
                      </a:endParaRPr>
                    </a:p>
                  </a:txBody>
                  <a:tcPr anchor="ctr"/>
                </a:tc>
                <a:tc>
                  <a:txBody>
                    <a:bodyPr/>
                    <a:lstStyle/>
                    <a:p>
                      <a:pPr marL="0" algn="r" defTabSz="914400" rtl="0" eaLnBrk="1" latinLnBrk="0" hangingPunct="1">
                        <a:lnSpc>
                          <a:spcPct val="105000"/>
                        </a:lnSpc>
                        <a:spcAft>
                          <a:spcPts val="1000"/>
                        </a:spcAft>
                      </a:pPr>
                      <a:r>
                        <a:rPr lang="en-US" sz="2800" kern="1200" dirty="0" smtClean="0">
                          <a:solidFill>
                            <a:schemeClr val="dk1"/>
                          </a:solidFill>
                          <a:latin typeface="+mn-lt"/>
                          <a:ea typeface="+mn-ea"/>
                          <a:cs typeface="Aharoni" pitchFamily="2" charset="-79"/>
                        </a:rPr>
                        <a:t>89.7</a:t>
                      </a:r>
                      <a:endParaRPr lang="en-IN" sz="2800" kern="1200" dirty="0" smtClean="0">
                        <a:solidFill>
                          <a:schemeClr val="dk1"/>
                        </a:solidFill>
                        <a:latin typeface="+mn-lt"/>
                        <a:ea typeface="+mn-ea"/>
                        <a:cs typeface="Aharoni" pitchFamily="2" charset="-79"/>
                      </a:endParaRPr>
                    </a:p>
                  </a:txBody>
                  <a:tcPr marL="0" marR="0" marT="0" marB="0" anchor="ctr"/>
                </a:tc>
                <a:tc>
                  <a:txBody>
                    <a:bodyPr/>
                    <a:lstStyle/>
                    <a:p>
                      <a:pPr marL="0" algn="r" defTabSz="914400" rtl="0" eaLnBrk="1" latinLnBrk="0" hangingPunct="1">
                        <a:lnSpc>
                          <a:spcPct val="105000"/>
                        </a:lnSpc>
                        <a:spcAft>
                          <a:spcPts val="1000"/>
                        </a:spcAft>
                      </a:pPr>
                      <a:r>
                        <a:rPr lang="en-US" sz="2800" kern="1200" dirty="0" smtClean="0">
                          <a:solidFill>
                            <a:schemeClr val="dk1"/>
                          </a:solidFill>
                          <a:latin typeface="+mn-lt"/>
                          <a:ea typeface="+mn-ea"/>
                          <a:cs typeface="Aharoni" pitchFamily="2" charset="-79"/>
                        </a:rPr>
                        <a:t>330.63</a:t>
                      </a:r>
                      <a:endParaRPr lang="en-IN" sz="2800" kern="1200" dirty="0" smtClean="0">
                        <a:solidFill>
                          <a:schemeClr val="dk1"/>
                        </a:solidFill>
                        <a:latin typeface="+mn-lt"/>
                        <a:ea typeface="+mn-ea"/>
                        <a:cs typeface="Aharoni" pitchFamily="2" charset="-79"/>
                      </a:endParaRPr>
                    </a:p>
                  </a:txBody>
                  <a:tcPr marL="0" marR="0" marT="0" marB="0" anchor="ctr"/>
                </a:tc>
                <a:tc>
                  <a:txBody>
                    <a:bodyPr/>
                    <a:lstStyle/>
                    <a:p>
                      <a:pPr algn="r">
                        <a:lnSpc>
                          <a:spcPct val="105000"/>
                        </a:lnSpc>
                        <a:spcAft>
                          <a:spcPts val="1000"/>
                        </a:spcAft>
                      </a:pPr>
                      <a:r>
                        <a:rPr lang="en-US" sz="2800" dirty="0">
                          <a:solidFill>
                            <a:srgbClr val="000000"/>
                          </a:solidFill>
                          <a:latin typeface="Calibri"/>
                          <a:ea typeface="Times New Roman"/>
                          <a:cs typeface="Aharoni" pitchFamily="2" charset="-79"/>
                        </a:rPr>
                        <a:t>337.1</a:t>
                      </a:r>
                      <a:endParaRPr lang="en-IN" sz="2800" dirty="0">
                        <a:latin typeface="Arial"/>
                        <a:ea typeface="Times New Roman"/>
                        <a:cs typeface="Aharoni" pitchFamily="2" charset="-79"/>
                      </a:endParaRPr>
                    </a:p>
                  </a:txBody>
                  <a:tcPr marL="0" marR="0" marT="0" marB="0" anchor="ctr"/>
                </a:tc>
                <a:tc>
                  <a:txBody>
                    <a:bodyPr/>
                    <a:lstStyle/>
                    <a:p>
                      <a:pPr marL="0" algn="r" defTabSz="914400" rtl="0" eaLnBrk="1" latinLnBrk="0" hangingPunct="1">
                        <a:lnSpc>
                          <a:spcPct val="105000"/>
                        </a:lnSpc>
                        <a:spcAft>
                          <a:spcPts val="1000"/>
                        </a:spcAft>
                      </a:pPr>
                      <a:r>
                        <a:rPr lang="en-US" sz="2800" kern="1200" dirty="0" smtClean="0">
                          <a:solidFill>
                            <a:schemeClr val="dk1"/>
                          </a:solidFill>
                          <a:latin typeface="+mn-lt"/>
                          <a:ea typeface="+mn-ea"/>
                          <a:cs typeface="Aharoni" pitchFamily="2" charset="-79"/>
                        </a:rPr>
                        <a:t>503.6</a:t>
                      </a:r>
                      <a:endParaRPr lang="en-IN" sz="2800" kern="1200" dirty="0" smtClean="0">
                        <a:solidFill>
                          <a:schemeClr val="dk1"/>
                        </a:solidFill>
                        <a:latin typeface="+mn-lt"/>
                        <a:ea typeface="+mn-ea"/>
                        <a:cs typeface="Aharoni" pitchFamily="2" charset="-79"/>
                      </a:endParaRPr>
                    </a:p>
                  </a:txBody>
                  <a:tcPr marL="0" marR="0" marT="0" marB="0" anchor="ctr"/>
                </a:tc>
                <a:tc>
                  <a:txBody>
                    <a:bodyPr/>
                    <a:lstStyle/>
                    <a:p>
                      <a:pPr marL="0" algn="r" defTabSz="914400" rtl="0" eaLnBrk="1" latinLnBrk="0" hangingPunct="1">
                        <a:lnSpc>
                          <a:spcPct val="105000"/>
                        </a:lnSpc>
                        <a:spcAft>
                          <a:spcPts val="1000"/>
                        </a:spcAft>
                      </a:pPr>
                      <a:r>
                        <a:rPr lang="en-US" sz="2800" kern="1200" dirty="0" smtClean="0">
                          <a:solidFill>
                            <a:schemeClr val="dk1"/>
                          </a:solidFill>
                          <a:latin typeface="+mn-lt"/>
                          <a:ea typeface="+mn-ea"/>
                          <a:cs typeface="Aharoni" pitchFamily="2" charset="-79"/>
                        </a:rPr>
                        <a:t>1163.40</a:t>
                      </a:r>
                      <a:endParaRPr lang="en-IN" sz="2800" kern="1200" dirty="0" smtClean="0">
                        <a:solidFill>
                          <a:schemeClr val="dk1"/>
                        </a:solidFill>
                        <a:latin typeface="+mn-lt"/>
                        <a:ea typeface="+mn-ea"/>
                        <a:cs typeface="Aharoni" pitchFamily="2" charset="-79"/>
                      </a:endParaRPr>
                    </a:p>
                  </a:txBody>
                  <a:tcPr marL="0" marR="0" marT="0" marB="0" anchor="ctr"/>
                </a:tc>
              </a:tr>
              <a:tr h="840131">
                <a:tc>
                  <a:txBody>
                    <a:bodyPr/>
                    <a:lstStyle/>
                    <a:p>
                      <a:pPr algn="ctr"/>
                      <a:r>
                        <a:rPr lang="en-US" sz="2800" dirty="0" smtClean="0">
                          <a:cs typeface="Aharoni" pitchFamily="2" charset="-79"/>
                        </a:rPr>
                        <a:t>Total</a:t>
                      </a:r>
                      <a:endParaRPr lang="en-IN" sz="2800" dirty="0">
                        <a:cs typeface="Aharoni" pitchFamily="2" charset="-79"/>
                      </a:endParaRPr>
                    </a:p>
                  </a:txBody>
                  <a:tcPr anchor="ctr"/>
                </a:tc>
                <a:tc>
                  <a:txBody>
                    <a:bodyPr/>
                    <a:lstStyle/>
                    <a:p>
                      <a:pPr marL="0" algn="r" defTabSz="914400" rtl="0" eaLnBrk="1" latinLnBrk="0" hangingPunct="1">
                        <a:lnSpc>
                          <a:spcPct val="105000"/>
                        </a:lnSpc>
                        <a:spcAft>
                          <a:spcPts val="1000"/>
                        </a:spcAft>
                      </a:pPr>
                      <a:r>
                        <a:rPr lang="en-US" sz="2800" kern="1200" dirty="0" smtClean="0">
                          <a:solidFill>
                            <a:schemeClr val="dk1"/>
                          </a:solidFill>
                          <a:latin typeface="+mn-lt"/>
                          <a:ea typeface="+mn-ea"/>
                          <a:cs typeface="Aharoni" pitchFamily="2" charset="-79"/>
                        </a:rPr>
                        <a:t>     89.7</a:t>
                      </a:r>
                      <a:endParaRPr lang="en-IN" sz="2800" kern="1200" dirty="0" smtClean="0">
                        <a:solidFill>
                          <a:schemeClr val="dk1"/>
                        </a:solidFill>
                        <a:latin typeface="+mn-lt"/>
                        <a:ea typeface="+mn-ea"/>
                        <a:cs typeface="Aharoni" pitchFamily="2" charset="-79"/>
                      </a:endParaRPr>
                    </a:p>
                  </a:txBody>
                  <a:tcPr anchor="ctr"/>
                </a:tc>
                <a:tc>
                  <a:txBody>
                    <a:bodyPr/>
                    <a:lstStyle/>
                    <a:p>
                      <a:pPr marL="0" algn="r" defTabSz="914400" rtl="0" eaLnBrk="1" latinLnBrk="0" hangingPunct="1">
                        <a:lnSpc>
                          <a:spcPct val="105000"/>
                        </a:lnSpc>
                        <a:spcAft>
                          <a:spcPts val="1000"/>
                        </a:spcAft>
                      </a:pPr>
                      <a:r>
                        <a:rPr lang="en-US" sz="2800" kern="1200" dirty="0" smtClean="0">
                          <a:solidFill>
                            <a:schemeClr val="dk1"/>
                          </a:solidFill>
                          <a:latin typeface="+mn-lt"/>
                          <a:ea typeface="+mn-ea"/>
                          <a:cs typeface="Aharoni" pitchFamily="2" charset="-79"/>
                        </a:rPr>
                        <a:t>330.63</a:t>
                      </a:r>
                      <a:endParaRPr lang="en-IN" sz="2800" kern="1200" dirty="0" smtClean="0">
                        <a:solidFill>
                          <a:schemeClr val="dk1"/>
                        </a:solidFill>
                        <a:latin typeface="+mn-lt"/>
                        <a:ea typeface="+mn-ea"/>
                        <a:cs typeface="Aharoni" pitchFamily="2" charset="-79"/>
                      </a:endParaRPr>
                    </a:p>
                  </a:txBody>
                  <a:tcPr anchor="ctr"/>
                </a:tc>
                <a:tc>
                  <a:txBody>
                    <a:bodyPr/>
                    <a:lstStyle/>
                    <a:p>
                      <a:pPr marL="0" algn="r" defTabSz="914400" rtl="0" eaLnBrk="1" latinLnBrk="0" hangingPunct="1">
                        <a:lnSpc>
                          <a:spcPct val="105000"/>
                        </a:lnSpc>
                        <a:spcAft>
                          <a:spcPts val="1000"/>
                        </a:spcAft>
                      </a:pPr>
                      <a:r>
                        <a:rPr lang="en-US" sz="2800" kern="1200" dirty="0" smtClean="0">
                          <a:solidFill>
                            <a:schemeClr val="dk1"/>
                          </a:solidFill>
                          <a:latin typeface="+mn-lt"/>
                          <a:ea typeface="+mn-ea"/>
                          <a:cs typeface="Aharoni" pitchFamily="2" charset="-79"/>
                        </a:rPr>
                        <a:t>337.1</a:t>
                      </a:r>
                      <a:endParaRPr lang="en-IN" sz="2800" kern="1200" dirty="0">
                        <a:solidFill>
                          <a:schemeClr val="dk1"/>
                        </a:solidFill>
                        <a:latin typeface="+mn-lt"/>
                        <a:ea typeface="+mn-ea"/>
                        <a:cs typeface="Aharoni" pitchFamily="2" charset="-79"/>
                      </a:endParaRPr>
                    </a:p>
                  </a:txBody>
                  <a:tcPr anchor="ctr"/>
                </a:tc>
                <a:tc>
                  <a:txBody>
                    <a:bodyPr/>
                    <a:lstStyle/>
                    <a:p>
                      <a:pPr marL="0" algn="r" defTabSz="914400" rtl="0" eaLnBrk="1" latinLnBrk="0" hangingPunct="1">
                        <a:lnSpc>
                          <a:spcPct val="105000"/>
                        </a:lnSpc>
                        <a:spcAft>
                          <a:spcPts val="1000"/>
                        </a:spcAft>
                      </a:pPr>
                      <a:r>
                        <a:rPr lang="en-US" sz="2800" kern="1200" dirty="0" smtClean="0">
                          <a:solidFill>
                            <a:schemeClr val="dk1"/>
                          </a:solidFill>
                          <a:latin typeface="+mn-lt"/>
                          <a:ea typeface="+mn-ea"/>
                          <a:cs typeface="Aharoni" pitchFamily="2" charset="-79"/>
                        </a:rPr>
                        <a:t>503.6</a:t>
                      </a:r>
                      <a:endParaRPr lang="en-IN" sz="2800" kern="1200" dirty="0">
                        <a:solidFill>
                          <a:schemeClr val="dk1"/>
                        </a:solidFill>
                        <a:latin typeface="+mn-lt"/>
                        <a:ea typeface="+mn-ea"/>
                        <a:cs typeface="Aharoni" pitchFamily="2" charset="-79"/>
                      </a:endParaRPr>
                    </a:p>
                  </a:txBody>
                  <a:tcPr anchor="ctr"/>
                </a:tc>
                <a:tc>
                  <a:txBody>
                    <a:bodyPr/>
                    <a:lstStyle/>
                    <a:p>
                      <a:pPr marL="0" algn="r" defTabSz="914400" rtl="0" eaLnBrk="1" latinLnBrk="0" hangingPunct="1">
                        <a:lnSpc>
                          <a:spcPct val="105000"/>
                        </a:lnSpc>
                        <a:spcAft>
                          <a:spcPts val="1000"/>
                        </a:spcAft>
                      </a:pPr>
                      <a:r>
                        <a:rPr lang="en-US" sz="2800" kern="1200" dirty="0" smtClean="0">
                          <a:solidFill>
                            <a:schemeClr val="dk1"/>
                          </a:solidFill>
                          <a:latin typeface="+mn-lt"/>
                          <a:ea typeface="+mn-ea"/>
                          <a:cs typeface="Aharoni" pitchFamily="2" charset="-79"/>
                        </a:rPr>
                        <a:t>1216.03</a:t>
                      </a:r>
                      <a:endParaRPr lang="en-IN" sz="2800" kern="1200" dirty="0" smtClean="0">
                        <a:solidFill>
                          <a:schemeClr val="dk1"/>
                        </a:solidFill>
                        <a:latin typeface="+mn-lt"/>
                        <a:ea typeface="+mn-ea"/>
                        <a:cs typeface="Aharoni" pitchFamily="2" charset="-79"/>
                      </a:endParaRPr>
                    </a:p>
                  </a:txBody>
                  <a:tcPr anchor="ctr"/>
                </a:tc>
              </a:tr>
            </a:tbl>
          </a:graphicData>
        </a:graphic>
      </p:graphicFrame>
      <p:sp>
        <p:nvSpPr>
          <p:cNvPr id="4" name="Slide Number Placeholder 3"/>
          <p:cNvSpPr>
            <a:spLocks noGrp="1"/>
          </p:cNvSpPr>
          <p:nvPr>
            <p:ph type="sldNum" sz="quarter" idx="12"/>
          </p:nvPr>
        </p:nvSpPr>
        <p:spPr/>
        <p:txBody>
          <a:bodyPr/>
          <a:lstStyle/>
          <a:p>
            <a:pPr>
              <a:defRPr/>
            </a:pPr>
            <a:fld id="{469A1CE7-44E7-48F6-81DD-B98E4DF35381}"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Capacity Building</a:t>
            </a:r>
            <a:endParaRPr lang="en-IN" smtClean="0"/>
          </a:p>
        </p:txBody>
      </p:sp>
      <p:graphicFrame>
        <p:nvGraphicFramePr>
          <p:cNvPr id="5" name="Content Placeholder 4"/>
          <p:cNvGraphicFramePr>
            <a:graphicFrameLocks noGrp="1"/>
          </p:cNvGraphicFramePr>
          <p:nvPr>
            <p:ph idx="1"/>
          </p:nvPr>
        </p:nvGraphicFramePr>
        <p:xfrm>
          <a:off x="457200" y="1600200"/>
          <a:ext cx="8229599" cy="3352800"/>
        </p:xfrm>
        <a:graphic>
          <a:graphicData uri="http://schemas.openxmlformats.org/drawingml/2006/table">
            <a:tbl>
              <a:tblPr firstRow="1" bandRow="1">
                <a:tableStyleId>{5C22544A-7EE6-4342-B048-85BDC9FD1C3A}</a:tableStyleId>
              </a:tblPr>
              <a:tblGrid>
                <a:gridCol w="1600200"/>
                <a:gridCol w="1752600"/>
                <a:gridCol w="1219200"/>
                <a:gridCol w="1066800"/>
                <a:gridCol w="762000"/>
                <a:gridCol w="990600"/>
                <a:gridCol w="838199"/>
              </a:tblGrid>
              <a:tr h="1284051">
                <a:tc>
                  <a:txBody>
                    <a:bodyPr/>
                    <a:lstStyle/>
                    <a:p>
                      <a:r>
                        <a:rPr lang="en-US" sz="1800" b="1" kern="1200" dirty="0" smtClean="0">
                          <a:solidFill>
                            <a:schemeClr val="lt1"/>
                          </a:solidFill>
                          <a:latin typeface="+mn-lt"/>
                          <a:ea typeface="+mn-ea"/>
                          <a:cs typeface="+mn-cs"/>
                        </a:rPr>
                        <a:t>Capacity Building Event</a:t>
                      </a:r>
                      <a:endParaRPr lang="en-IN" sz="1800" dirty="0"/>
                    </a:p>
                  </a:txBody>
                  <a:tcPr anchor="ctr"/>
                </a:tc>
                <a:tc>
                  <a:txBody>
                    <a:bodyPr/>
                    <a:lstStyle/>
                    <a:p>
                      <a:r>
                        <a:rPr lang="en-US" sz="1800" b="1" kern="1200" dirty="0" smtClean="0">
                          <a:solidFill>
                            <a:schemeClr val="lt1"/>
                          </a:solidFill>
                          <a:latin typeface="+mn-lt"/>
                          <a:ea typeface="+mn-ea"/>
                          <a:cs typeface="+mn-cs"/>
                        </a:rPr>
                        <a:t>Coverage of Topics</a:t>
                      </a:r>
                      <a:endParaRPr lang="en-IN" sz="1800" dirty="0"/>
                    </a:p>
                  </a:txBody>
                  <a:tcPr anchor="ctr"/>
                </a:tc>
                <a:tc>
                  <a:txBody>
                    <a:bodyPr/>
                    <a:lstStyle/>
                    <a:p>
                      <a:r>
                        <a:rPr lang="en-US" sz="1800" b="1" kern="1200" dirty="0" smtClean="0">
                          <a:solidFill>
                            <a:schemeClr val="lt1"/>
                          </a:solidFill>
                          <a:latin typeface="+mn-lt"/>
                          <a:ea typeface="+mn-ea"/>
                          <a:cs typeface="+mn-cs"/>
                        </a:rPr>
                        <a:t>For Whom</a:t>
                      </a:r>
                      <a:endParaRPr lang="en-IN" sz="1800" dirty="0"/>
                    </a:p>
                  </a:txBody>
                  <a:tcPr anchor="ctr"/>
                </a:tc>
                <a:tc>
                  <a:txBody>
                    <a:bodyPr/>
                    <a:lstStyle/>
                    <a:p>
                      <a:r>
                        <a:rPr lang="en-US" sz="1800" b="1" kern="1200" dirty="0" smtClean="0">
                          <a:solidFill>
                            <a:schemeClr val="lt1"/>
                          </a:solidFill>
                          <a:latin typeface="+mn-lt"/>
                          <a:ea typeface="+mn-ea"/>
                          <a:cs typeface="+mn-cs"/>
                        </a:rPr>
                        <a:t>Duration</a:t>
                      </a:r>
                      <a:endParaRPr lang="en-IN" sz="1800" dirty="0"/>
                    </a:p>
                  </a:txBody>
                  <a:tcPr anchor="ctr"/>
                </a:tc>
                <a:tc>
                  <a:txBody>
                    <a:bodyPr/>
                    <a:lstStyle/>
                    <a:p>
                      <a:r>
                        <a:rPr lang="en-US" sz="1800" b="1" kern="1200" dirty="0" smtClean="0">
                          <a:solidFill>
                            <a:schemeClr val="lt1"/>
                          </a:solidFill>
                          <a:latin typeface="+mn-lt"/>
                          <a:ea typeface="+mn-ea"/>
                          <a:cs typeface="+mn-cs"/>
                        </a:rPr>
                        <a:t>Batch size</a:t>
                      </a:r>
                      <a:endParaRPr lang="en-IN" sz="1800" dirty="0"/>
                    </a:p>
                  </a:txBody>
                  <a:tcPr anchor="ctr"/>
                </a:tc>
                <a:tc>
                  <a:txBody>
                    <a:bodyPr/>
                    <a:lstStyle/>
                    <a:p>
                      <a:r>
                        <a:rPr lang="en-US" sz="1800" b="1" kern="1200" dirty="0" smtClean="0">
                          <a:solidFill>
                            <a:schemeClr val="lt1"/>
                          </a:solidFill>
                          <a:latin typeface="+mn-lt"/>
                          <a:ea typeface="+mn-ea"/>
                          <a:cs typeface="+mn-cs"/>
                        </a:rPr>
                        <a:t>By Whom</a:t>
                      </a:r>
                      <a:endParaRPr lang="en-IN" sz="1800" dirty="0"/>
                    </a:p>
                  </a:txBody>
                  <a:tcPr anchor="ctr"/>
                </a:tc>
                <a:tc>
                  <a:txBody>
                    <a:bodyPr/>
                    <a:lstStyle/>
                    <a:p>
                      <a:r>
                        <a:rPr lang="en-US" sz="1800" dirty="0" smtClean="0"/>
                        <a:t>Year</a:t>
                      </a:r>
                      <a:endParaRPr lang="en-IN" sz="1800" dirty="0"/>
                    </a:p>
                  </a:txBody>
                  <a:tcPr anchor="ctr"/>
                </a:tc>
              </a:tr>
              <a:tr h="2068749">
                <a:tc>
                  <a:txBody>
                    <a:bodyPr/>
                    <a:lstStyle/>
                    <a:p>
                      <a:pPr marL="57150" indent="0">
                        <a:lnSpc>
                          <a:spcPct val="105000"/>
                        </a:lnSpc>
                        <a:spcAft>
                          <a:spcPts val="0"/>
                        </a:spcAft>
                        <a:tabLst>
                          <a:tab pos="53975" algn="l"/>
                        </a:tabLst>
                      </a:pPr>
                      <a:r>
                        <a:rPr lang="en-US" sz="1800" dirty="0">
                          <a:latin typeface="+mj-lt"/>
                          <a:ea typeface="Times New Roman"/>
                          <a:cs typeface="Mangal"/>
                        </a:rPr>
                        <a:t>Workshop on </a:t>
                      </a:r>
                      <a:r>
                        <a:rPr lang="en-US" sz="1800" dirty="0" err="1">
                          <a:latin typeface="+mj-lt"/>
                          <a:ea typeface="Times New Roman"/>
                          <a:cs typeface="Mangal"/>
                        </a:rPr>
                        <a:t>hydrometerological</a:t>
                      </a:r>
                      <a:r>
                        <a:rPr lang="en-US" sz="1800" dirty="0">
                          <a:latin typeface="+mj-lt"/>
                          <a:ea typeface="Times New Roman"/>
                          <a:cs typeface="Mangal"/>
                        </a:rPr>
                        <a:t> network design and installation</a:t>
                      </a:r>
                      <a:endParaRPr lang="en-IN" sz="1800" dirty="0">
                        <a:latin typeface="+mj-lt"/>
                        <a:ea typeface="Times New Roman"/>
                        <a:cs typeface="Mangal"/>
                      </a:endParaRPr>
                    </a:p>
                  </a:txBody>
                  <a:tcPr marL="0" marR="0" marT="0" marB="0" anchor="ctr"/>
                </a:tc>
                <a:tc>
                  <a:txBody>
                    <a:bodyPr/>
                    <a:lstStyle/>
                    <a:p>
                      <a:pPr marL="85725" indent="0">
                        <a:lnSpc>
                          <a:spcPct val="105000"/>
                        </a:lnSpc>
                        <a:spcAft>
                          <a:spcPts val="0"/>
                        </a:spcAft>
                        <a:tabLst>
                          <a:tab pos="228600" algn="l"/>
                        </a:tabLst>
                      </a:pPr>
                      <a:r>
                        <a:rPr lang="en-US" sz="1800" dirty="0" err="1">
                          <a:latin typeface="+mj-lt"/>
                          <a:ea typeface="Times New Roman"/>
                          <a:cs typeface="Mangal"/>
                        </a:rPr>
                        <a:t>hydrometerological</a:t>
                      </a:r>
                      <a:r>
                        <a:rPr lang="en-US" sz="1800" dirty="0">
                          <a:latin typeface="+mj-lt"/>
                          <a:ea typeface="Times New Roman"/>
                          <a:cs typeface="Mangal"/>
                        </a:rPr>
                        <a:t> network design, instruments  and installation</a:t>
                      </a:r>
                      <a:endParaRPr lang="en-IN" sz="1800" dirty="0">
                        <a:latin typeface="+mj-lt"/>
                        <a:ea typeface="Times New Roman"/>
                        <a:cs typeface="Mangal"/>
                      </a:endParaRPr>
                    </a:p>
                  </a:txBody>
                  <a:tcPr marL="0" marR="0" marT="0" marB="0" anchor="ctr"/>
                </a:tc>
                <a:tc>
                  <a:txBody>
                    <a:bodyPr/>
                    <a:lstStyle/>
                    <a:p>
                      <a:pPr marL="85725" indent="0">
                        <a:lnSpc>
                          <a:spcPct val="105000"/>
                        </a:lnSpc>
                        <a:spcAft>
                          <a:spcPts val="0"/>
                        </a:spcAft>
                        <a:tabLst>
                          <a:tab pos="228600" algn="l"/>
                        </a:tabLst>
                      </a:pPr>
                      <a:r>
                        <a:rPr lang="en-US" sz="1800" dirty="0">
                          <a:latin typeface="+mj-lt"/>
                          <a:ea typeface="Times New Roman"/>
                          <a:cs typeface="Mangal"/>
                        </a:rPr>
                        <a:t>CWPRS instrumentation and Hydrology Scientist</a:t>
                      </a:r>
                      <a:endParaRPr lang="en-IN" sz="1800" dirty="0">
                        <a:latin typeface="+mj-lt"/>
                        <a:ea typeface="Times New Roman"/>
                        <a:cs typeface="Mangal"/>
                      </a:endParaRPr>
                    </a:p>
                  </a:txBody>
                  <a:tcPr marL="0" marR="0" marT="0" marB="0" anchor="ctr"/>
                </a:tc>
                <a:tc>
                  <a:txBody>
                    <a:bodyPr/>
                    <a:lstStyle/>
                    <a:p>
                      <a:pPr marL="85725" indent="0">
                        <a:lnSpc>
                          <a:spcPct val="105000"/>
                        </a:lnSpc>
                        <a:spcAft>
                          <a:spcPts val="0"/>
                        </a:spcAft>
                        <a:tabLst>
                          <a:tab pos="228600" algn="l"/>
                        </a:tabLst>
                      </a:pPr>
                      <a:r>
                        <a:rPr lang="en-US" sz="1800" dirty="0">
                          <a:latin typeface="+mj-lt"/>
                          <a:ea typeface="Times New Roman"/>
                          <a:cs typeface="Mangal"/>
                        </a:rPr>
                        <a:t>5 Days</a:t>
                      </a:r>
                      <a:endParaRPr lang="en-IN" sz="1800" dirty="0">
                        <a:latin typeface="+mj-lt"/>
                        <a:ea typeface="Times New Roman"/>
                        <a:cs typeface="Mangal"/>
                      </a:endParaRPr>
                    </a:p>
                  </a:txBody>
                  <a:tcPr marL="0" marR="0" marT="0" marB="0" anchor="ctr"/>
                </a:tc>
                <a:tc>
                  <a:txBody>
                    <a:bodyPr/>
                    <a:lstStyle/>
                    <a:p>
                      <a:r>
                        <a:rPr lang="en-US" sz="1800" dirty="0" smtClean="0">
                          <a:latin typeface="+mj-lt"/>
                        </a:rPr>
                        <a:t>25</a:t>
                      </a:r>
                      <a:endParaRPr lang="en-IN" sz="1800" dirty="0">
                        <a:latin typeface="+mj-lt"/>
                      </a:endParaRPr>
                    </a:p>
                  </a:txBody>
                  <a:tcPr anchor="ctr"/>
                </a:tc>
                <a:tc>
                  <a:txBody>
                    <a:bodyPr/>
                    <a:lstStyle/>
                    <a:p>
                      <a:r>
                        <a:rPr lang="en-US" sz="1800" kern="1200" dirty="0" smtClean="0">
                          <a:solidFill>
                            <a:schemeClr val="dk1"/>
                          </a:solidFill>
                          <a:latin typeface="+mj-lt"/>
                          <a:ea typeface="+mn-ea"/>
                          <a:cs typeface="+mn-cs"/>
                        </a:rPr>
                        <a:t>World Bank Experts</a:t>
                      </a:r>
                      <a:endParaRPr lang="en-IN" sz="1800" dirty="0">
                        <a:latin typeface="+mj-lt"/>
                      </a:endParaRPr>
                    </a:p>
                  </a:txBody>
                  <a:tcPr anchor="ctr"/>
                </a:tc>
                <a:tc>
                  <a:txBody>
                    <a:bodyPr/>
                    <a:lstStyle/>
                    <a:p>
                      <a:r>
                        <a:rPr lang="en-US" sz="1800" dirty="0" smtClean="0">
                          <a:latin typeface="+mj-lt"/>
                        </a:rPr>
                        <a:t>Feb.</a:t>
                      </a:r>
                      <a:r>
                        <a:rPr lang="en-US" sz="1800" baseline="0" dirty="0" smtClean="0">
                          <a:latin typeface="+mj-lt"/>
                        </a:rPr>
                        <a:t> 2016</a:t>
                      </a:r>
                      <a:endParaRPr lang="en-IN" sz="1800" dirty="0">
                        <a:latin typeface="+mj-lt"/>
                      </a:endParaRPr>
                    </a:p>
                  </a:txBody>
                  <a:tcPr anchor="ctr"/>
                </a:tc>
              </a:tr>
            </a:tbl>
          </a:graphicData>
        </a:graphic>
      </p:graphicFrame>
      <p:sp>
        <p:nvSpPr>
          <p:cNvPr id="4" name="Slide Number Placeholder 3"/>
          <p:cNvSpPr>
            <a:spLocks noGrp="1"/>
          </p:cNvSpPr>
          <p:nvPr>
            <p:ph type="sldNum" sz="quarter" idx="12"/>
          </p:nvPr>
        </p:nvSpPr>
        <p:spPr/>
        <p:txBody>
          <a:bodyPr/>
          <a:lstStyle/>
          <a:p>
            <a:pPr>
              <a:defRPr/>
            </a:pPr>
            <a:fld id="{4758C9F5-41BE-414B-BD19-12566D89682F}"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500" b="1" smtClean="0"/>
              <a:t>CWPRS Proposal under NHP</a:t>
            </a:r>
            <a:br>
              <a:rPr lang="en-US" sz="3500" b="1" smtClean="0"/>
            </a:br>
            <a:r>
              <a:rPr lang="en-US" sz="2800" b="1" smtClean="0"/>
              <a:t>financial outlay</a:t>
            </a:r>
            <a:endParaRPr lang="en-IN" sz="3500" smtClean="0"/>
          </a:p>
        </p:txBody>
      </p:sp>
      <p:sp>
        <p:nvSpPr>
          <p:cNvPr id="4" name="Slide Number Placeholder 3"/>
          <p:cNvSpPr>
            <a:spLocks noGrp="1"/>
          </p:cNvSpPr>
          <p:nvPr>
            <p:ph type="sldNum" sz="quarter" idx="12"/>
          </p:nvPr>
        </p:nvSpPr>
        <p:spPr/>
        <p:txBody>
          <a:bodyPr/>
          <a:lstStyle/>
          <a:p>
            <a:pPr>
              <a:defRPr/>
            </a:pPr>
            <a:fld id="{BD6B0795-6BE3-4665-940C-E540499F46EF}" type="slidenum">
              <a:rPr lang="en-US" smtClean="0"/>
              <a:pPr>
                <a:defRPr/>
              </a:pPr>
              <a:t>18</a:t>
            </a:fld>
            <a:endParaRPr lang="en-US"/>
          </a:p>
        </p:txBody>
      </p:sp>
      <p:graphicFrame>
        <p:nvGraphicFramePr>
          <p:cNvPr id="7" name="Content Placeholder 6"/>
          <p:cNvGraphicFramePr>
            <a:graphicFrameLocks noGrp="1"/>
          </p:cNvGraphicFramePr>
          <p:nvPr>
            <p:ph idx="1"/>
          </p:nvPr>
        </p:nvGraphicFramePr>
        <p:xfrm>
          <a:off x="457200" y="1676400"/>
          <a:ext cx="8077200" cy="3810000"/>
        </p:xfrm>
        <a:graphic>
          <a:graphicData uri="http://schemas.openxmlformats.org/drawingml/2006/table">
            <a:tbl>
              <a:tblPr/>
              <a:tblGrid>
                <a:gridCol w="473528"/>
                <a:gridCol w="3500956"/>
                <a:gridCol w="1369721"/>
                <a:gridCol w="1589995"/>
                <a:gridCol w="1143000"/>
              </a:tblGrid>
              <a:tr h="364012">
                <a:tc rowSpan="2">
                  <a:txBody>
                    <a:bodyPr/>
                    <a:lstStyle/>
                    <a:p>
                      <a:pPr algn="ctr">
                        <a:lnSpc>
                          <a:spcPct val="105000"/>
                        </a:lnSpc>
                        <a:spcBef>
                          <a:spcPts val="300"/>
                        </a:spcBef>
                        <a:spcAft>
                          <a:spcPts val="300"/>
                        </a:spcAft>
                      </a:pPr>
                      <a:endParaRPr lang="en-IN" sz="2400" dirty="0">
                        <a:latin typeface="Arial"/>
                        <a:ea typeface="Times New Roman"/>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5000"/>
                        </a:lnSpc>
                        <a:spcBef>
                          <a:spcPts val="300"/>
                        </a:spcBef>
                        <a:spcAft>
                          <a:spcPts val="300"/>
                        </a:spcAft>
                      </a:pPr>
                      <a:r>
                        <a:rPr lang="en-US" sz="2400" b="1" dirty="0">
                          <a:latin typeface="Arial"/>
                          <a:ea typeface="Times New Roman"/>
                          <a:cs typeface="Arial"/>
                        </a:rPr>
                        <a:t>Project Component</a:t>
                      </a:r>
                      <a:endParaRPr lang="en-IN" sz="2400" dirty="0">
                        <a:latin typeface="Arial"/>
                        <a:ea typeface="Times New Roman"/>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05000"/>
                        </a:lnSpc>
                        <a:spcBef>
                          <a:spcPts val="300"/>
                        </a:spcBef>
                        <a:spcAft>
                          <a:spcPts val="300"/>
                        </a:spcAft>
                      </a:pPr>
                      <a:r>
                        <a:rPr lang="en-US" sz="1800" b="1" dirty="0">
                          <a:latin typeface="Arial"/>
                          <a:ea typeface="Times New Roman"/>
                          <a:cs typeface="Arial"/>
                        </a:rPr>
                        <a:t> (in </a:t>
                      </a:r>
                      <a:r>
                        <a:rPr lang="en-US" sz="1800" b="1" dirty="0" err="1">
                          <a:latin typeface="Arial"/>
                          <a:ea typeface="Times New Roman"/>
                          <a:cs typeface="Arial"/>
                        </a:rPr>
                        <a:t>Crore</a:t>
                      </a:r>
                      <a:r>
                        <a:rPr lang="en-US" sz="1800" b="1" dirty="0">
                          <a:latin typeface="Arial"/>
                          <a:ea typeface="Times New Roman"/>
                          <a:cs typeface="Arial"/>
                        </a:rPr>
                        <a:t> INR)</a:t>
                      </a:r>
                      <a:endParaRPr lang="en-IN" sz="1800" dirty="0">
                        <a:latin typeface="Arial"/>
                        <a:ea typeface="Times New Roman"/>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r>
              <a:tr h="364012">
                <a:tc vMerge="1">
                  <a:txBody>
                    <a:bodyPr/>
                    <a:lstStyle/>
                    <a:p>
                      <a:pPr algn="ctr">
                        <a:lnSpc>
                          <a:spcPct val="105000"/>
                        </a:lnSpc>
                        <a:spcBef>
                          <a:spcPts val="300"/>
                        </a:spcBef>
                        <a:spcAft>
                          <a:spcPts val="300"/>
                        </a:spcAft>
                      </a:pPr>
                      <a:endParaRPr lang="en-IN" sz="2400" dirty="0">
                        <a:latin typeface="Arial"/>
                        <a:ea typeface="Times New Roman"/>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IN"/>
                    </a:p>
                  </a:txBody>
                  <a:tcPr/>
                </a:tc>
                <a:tc>
                  <a:txBody>
                    <a:bodyPr/>
                    <a:lstStyle/>
                    <a:p>
                      <a:pPr algn="ctr">
                        <a:lnSpc>
                          <a:spcPct val="105000"/>
                        </a:lnSpc>
                        <a:spcBef>
                          <a:spcPts val="300"/>
                        </a:spcBef>
                        <a:spcAft>
                          <a:spcPts val="300"/>
                        </a:spcAft>
                      </a:pPr>
                      <a:r>
                        <a:rPr lang="en-US" sz="1800" b="1" dirty="0" smtClean="0">
                          <a:latin typeface="Arial"/>
                          <a:ea typeface="Times New Roman"/>
                          <a:cs typeface="Arial"/>
                        </a:rPr>
                        <a:t>WB</a:t>
                      </a:r>
                      <a:endParaRPr lang="en-IN" sz="1800" dirty="0">
                        <a:latin typeface="Arial"/>
                        <a:ea typeface="Times New Roman"/>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Bef>
                          <a:spcPts val="300"/>
                        </a:spcBef>
                        <a:spcAft>
                          <a:spcPts val="300"/>
                        </a:spcAft>
                      </a:pPr>
                      <a:r>
                        <a:rPr lang="en-US" sz="1800" b="1" dirty="0">
                          <a:latin typeface="Arial"/>
                          <a:ea typeface="Times New Roman"/>
                          <a:cs typeface="Arial"/>
                        </a:rPr>
                        <a:t>Government</a:t>
                      </a:r>
                      <a:endParaRPr lang="en-IN" sz="1800" dirty="0">
                        <a:latin typeface="Arial"/>
                        <a:ea typeface="Times New Roman"/>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5000"/>
                        </a:lnSpc>
                        <a:spcBef>
                          <a:spcPts val="300"/>
                        </a:spcBef>
                        <a:spcAft>
                          <a:spcPts val="300"/>
                        </a:spcAft>
                      </a:pPr>
                      <a:r>
                        <a:rPr lang="en-US" sz="1800" b="1" dirty="0">
                          <a:latin typeface="Arial"/>
                          <a:ea typeface="Times New Roman"/>
                          <a:cs typeface="Arial"/>
                        </a:rPr>
                        <a:t>Total</a:t>
                      </a:r>
                      <a:endParaRPr lang="en-IN" sz="1800" dirty="0">
                        <a:latin typeface="Arial"/>
                        <a:ea typeface="Times New Roman"/>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9491">
                <a:tc>
                  <a:txBody>
                    <a:bodyPr/>
                    <a:lstStyle/>
                    <a:p>
                      <a:pPr marL="342900" lvl="0" indent="-342900">
                        <a:spcBef>
                          <a:spcPts val="300"/>
                        </a:spcBef>
                        <a:spcAft>
                          <a:spcPts val="300"/>
                        </a:spcAft>
                        <a:buFont typeface="+mj-lt"/>
                        <a:buNone/>
                      </a:pPr>
                      <a:r>
                        <a:rPr lang="en-US" sz="2400" dirty="0" smtClean="0">
                          <a:latin typeface="Arial"/>
                          <a:ea typeface="Times New Roman"/>
                          <a:cs typeface="Arial"/>
                        </a:rPr>
                        <a:t>A</a:t>
                      </a:r>
                      <a:endParaRPr lang="en-US" sz="2400" dirty="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3510">
                        <a:spcBef>
                          <a:spcPts val="300"/>
                        </a:spcBef>
                        <a:spcAft>
                          <a:spcPts val="300"/>
                        </a:spcAft>
                      </a:pPr>
                      <a:r>
                        <a:rPr lang="en-US" sz="2000" dirty="0">
                          <a:latin typeface="Arial"/>
                          <a:ea typeface="Times New Roman"/>
                          <a:cs typeface="Arial"/>
                        </a:rPr>
                        <a:t>Water Resources Data Acquisition System</a:t>
                      </a:r>
                      <a:endParaRPr lang="en-IN" sz="2000" dirty="0">
                        <a:latin typeface="Arial"/>
                        <a:ea typeface="Times New Roman"/>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5000"/>
                        </a:lnSpc>
                        <a:spcAft>
                          <a:spcPts val="0"/>
                        </a:spcAft>
                      </a:pPr>
                      <a:r>
                        <a:rPr lang="en-US" sz="2000" dirty="0">
                          <a:solidFill>
                            <a:srgbClr val="000000"/>
                          </a:solidFill>
                          <a:latin typeface="Arial"/>
                          <a:ea typeface="Times New Roman"/>
                          <a:cs typeface="Arial"/>
                        </a:rPr>
                        <a:t>4.34</a:t>
                      </a:r>
                      <a:endParaRPr lang="en-IN" sz="2000" dirty="0">
                        <a:latin typeface="Arial"/>
                        <a:ea typeface="Times New Roman"/>
                        <a:cs typeface="Mang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5000"/>
                        </a:lnSpc>
                        <a:spcAft>
                          <a:spcPts val="0"/>
                        </a:spcAft>
                      </a:pPr>
                      <a:r>
                        <a:rPr lang="en-US" sz="2000" dirty="0">
                          <a:solidFill>
                            <a:srgbClr val="000000"/>
                          </a:solidFill>
                          <a:latin typeface="Arial"/>
                          <a:ea typeface="Times New Roman"/>
                          <a:cs typeface="Arial"/>
                        </a:rPr>
                        <a:t>4.34</a:t>
                      </a:r>
                      <a:endParaRPr lang="en-IN" sz="2000" dirty="0">
                        <a:latin typeface="Arial"/>
                        <a:ea typeface="Times New Roman"/>
                        <a:cs typeface="Mang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5000"/>
                        </a:lnSpc>
                        <a:spcAft>
                          <a:spcPts val="0"/>
                        </a:spcAft>
                      </a:pPr>
                      <a:r>
                        <a:rPr lang="en-US" sz="2000">
                          <a:solidFill>
                            <a:srgbClr val="000000"/>
                          </a:solidFill>
                          <a:latin typeface="Arial"/>
                          <a:ea typeface="Times New Roman"/>
                          <a:cs typeface="Arial"/>
                        </a:rPr>
                        <a:t>8.68</a:t>
                      </a:r>
                      <a:endParaRPr lang="en-IN" sz="2000">
                        <a:latin typeface="Arial"/>
                        <a:ea typeface="Times New Roman"/>
                        <a:cs typeface="Mang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9491">
                <a:tc>
                  <a:txBody>
                    <a:bodyPr/>
                    <a:lstStyle/>
                    <a:p>
                      <a:pPr marL="342900" lvl="0" indent="-342900">
                        <a:spcBef>
                          <a:spcPts val="300"/>
                        </a:spcBef>
                        <a:spcAft>
                          <a:spcPts val="300"/>
                        </a:spcAft>
                        <a:buFont typeface="+mj-lt"/>
                        <a:buNone/>
                      </a:pPr>
                      <a:r>
                        <a:rPr lang="en-US" sz="2400" dirty="0" smtClean="0">
                          <a:latin typeface="Arial"/>
                          <a:ea typeface="Times New Roman"/>
                          <a:cs typeface="Arial"/>
                        </a:rPr>
                        <a:t>B</a:t>
                      </a:r>
                      <a:endParaRPr lang="en-US" sz="2400" dirty="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3510">
                        <a:spcBef>
                          <a:spcPts val="300"/>
                        </a:spcBef>
                        <a:spcAft>
                          <a:spcPts val="300"/>
                        </a:spcAft>
                      </a:pPr>
                      <a:r>
                        <a:rPr lang="en-US" sz="2000">
                          <a:latin typeface="Arial"/>
                          <a:ea typeface="Times New Roman"/>
                          <a:cs typeface="Arial"/>
                        </a:rPr>
                        <a:t>Water Resources Information System (WRIS)</a:t>
                      </a:r>
                      <a:endParaRPr lang="en-IN" sz="2000">
                        <a:latin typeface="Arial"/>
                        <a:ea typeface="Times New Roman"/>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5000"/>
                        </a:lnSpc>
                        <a:spcAft>
                          <a:spcPts val="0"/>
                        </a:spcAft>
                      </a:pPr>
                      <a:r>
                        <a:rPr lang="en-US" sz="2000">
                          <a:solidFill>
                            <a:srgbClr val="000000"/>
                          </a:solidFill>
                          <a:latin typeface="Arial"/>
                          <a:ea typeface="Times New Roman"/>
                          <a:cs typeface="Arial"/>
                        </a:rPr>
                        <a:t>0.00</a:t>
                      </a:r>
                      <a:endParaRPr lang="en-IN" sz="2000">
                        <a:latin typeface="Arial"/>
                        <a:ea typeface="Times New Roman"/>
                        <a:cs typeface="Mang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5000"/>
                        </a:lnSpc>
                        <a:spcAft>
                          <a:spcPts val="0"/>
                        </a:spcAft>
                      </a:pPr>
                      <a:r>
                        <a:rPr lang="en-US" sz="2000" dirty="0">
                          <a:solidFill>
                            <a:srgbClr val="000000"/>
                          </a:solidFill>
                          <a:latin typeface="Arial"/>
                          <a:ea typeface="Times New Roman"/>
                          <a:cs typeface="Arial"/>
                        </a:rPr>
                        <a:t>0.00</a:t>
                      </a:r>
                      <a:endParaRPr lang="en-IN" sz="2000" dirty="0">
                        <a:latin typeface="Arial"/>
                        <a:ea typeface="Times New Roman"/>
                        <a:cs typeface="Mang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5000"/>
                        </a:lnSpc>
                        <a:spcAft>
                          <a:spcPts val="0"/>
                        </a:spcAft>
                      </a:pPr>
                      <a:r>
                        <a:rPr lang="en-US" sz="2000">
                          <a:solidFill>
                            <a:srgbClr val="000000"/>
                          </a:solidFill>
                          <a:latin typeface="Arial"/>
                          <a:ea typeface="Times New Roman"/>
                          <a:cs typeface="Arial"/>
                        </a:rPr>
                        <a:t>0.00</a:t>
                      </a:r>
                      <a:endParaRPr lang="en-IN" sz="2000">
                        <a:latin typeface="Arial"/>
                        <a:ea typeface="Times New Roman"/>
                        <a:cs typeface="Mang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9491">
                <a:tc>
                  <a:txBody>
                    <a:bodyPr/>
                    <a:lstStyle/>
                    <a:p>
                      <a:pPr marL="342900" lvl="0" indent="-342900">
                        <a:spcBef>
                          <a:spcPts val="300"/>
                        </a:spcBef>
                        <a:spcAft>
                          <a:spcPts val="300"/>
                        </a:spcAft>
                        <a:buFont typeface="+mj-lt"/>
                        <a:buNone/>
                      </a:pPr>
                      <a:r>
                        <a:rPr lang="en-US" sz="2400" dirty="0" smtClean="0">
                          <a:latin typeface="Arial"/>
                          <a:ea typeface="Times New Roman"/>
                          <a:cs typeface="Arial"/>
                        </a:rPr>
                        <a:t>C</a:t>
                      </a:r>
                      <a:endParaRPr lang="en-US" sz="2400" dirty="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3510">
                        <a:spcBef>
                          <a:spcPts val="300"/>
                        </a:spcBef>
                        <a:spcAft>
                          <a:spcPts val="300"/>
                        </a:spcAft>
                      </a:pPr>
                      <a:r>
                        <a:rPr lang="en-US" sz="2000">
                          <a:latin typeface="Arial"/>
                          <a:ea typeface="Times New Roman"/>
                          <a:cs typeface="Arial"/>
                        </a:rPr>
                        <a:t>Water Resources Operation and Planning</a:t>
                      </a:r>
                      <a:endParaRPr lang="en-IN" sz="2000">
                        <a:latin typeface="Arial"/>
                        <a:ea typeface="Times New Roman"/>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5000"/>
                        </a:lnSpc>
                        <a:spcAft>
                          <a:spcPts val="0"/>
                        </a:spcAft>
                      </a:pPr>
                      <a:r>
                        <a:rPr lang="en-US" sz="2000">
                          <a:solidFill>
                            <a:srgbClr val="000000"/>
                          </a:solidFill>
                          <a:latin typeface="Arial"/>
                          <a:ea typeface="Times New Roman"/>
                          <a:cs typeface="Arial"/>
                        </a:rPr>
                        <a:t>0.85</a:t>
                      </a:r>
                      <a:endParaRPr lang="en-IN" sz="2000">
                        <a:latin typeface="Arial"/>
                        <a:ea typeface="Times New Roman"/>
                        <a:cs typeface="Mang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5000"/>
                        </a:lnSpc>
                        <a:spcAft>
                          <a:spcPts val="0"/>
                        </a:spcAft>
                      </a:pPr>
                      <a:r>
                        <a:rPr lang="en-US" sz="2000">
                          <a:solidFill>
                            <a:srgbClr val="000000"/>
                          </a:solidFill>
                          <a:latin typeface="Arial"/>
                          <a:ea typeface="Times New Roman"/>
                          <a:cs typeface="Arial"/>
                        </a:rPr>
                        <a:t>0.85</a:t>
                      </a:r>
                      <a:endParaRPr lang="en-IN" sz="2000">
                        <a:latin typeface="Arial"/>
                        <a:ea typeface="Times New Roman"/>
                        <a:cs typeface="Mang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5000"/>
                        </a:lnSpc>
                        <a:spcAft>
                          <a:spcPts val="0"/>
                        </a:spcAft>
                      </a:pPr>
                      <a:r>
                        <a:rPr lang="en-US" sz="2000" dirty="0">
                          <a:solidFill>
                            <a:srgbClr val="000000"/>
                          </a:solidFill>
                          <a:latin typeface="Arial"/>
                          <a:ea typeface="Times New Roman"/>
                          <a:cs typeface="Arial"/>
                        </a:rPr>
                        <a:t>1.70</a:t>
                      </a:r>
                      <a:endParaRPr lang="en-IN" sz="2000" dirty="0">
                        <a:latin typeface="Arial"/>
                        <a:ea typeface="Times New Roman"/>
                        <a:cs typeface="Mang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9491">
                <a:tc>
                  <a:txBody>
                    <a:bodyPr/>
                    <a:lstStyle/>
                    <a:p>
                      <a:pPr marL="342900" lvl="0" indent="-342900">
                        <a:spcBef>
                          <a:spcPts val="300"/>
                        </a:spcBef>
                        <a:spcAft>
                          <a:spcPts val="300"/>
                        </a:spcAft>
                        <a:buFont typeface="+mj-lt"/>
                        <a:buNone/>
                      </a:pPr>
                      <a:r>
                        <a:rPr lang="en-US" sz="2400" dirty="0" smtClean="0">
                          <a:latin typeface="Arial"/>
                          <a:ea typeface="Times New Roman"/>
                          <a:cs typeface="Arial"/>
                        </a:rPr>
                        <a:t>D</a:t>
                      </a:r>
                      <a:endParaRPr lang="en-US" sz="2400" dirty="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3510">
                        <a:spcBef>
                          <a:spcPts val="300"/>
                        </a:spcBef>
                        <a:spcAft>
                          <a:spcPts val="300"/>
                        </a:spcAft>
                      </a:pPr>
                      <a:r>
                        <a:rPr lang="en-US" sz="2000">
                          <a:latin typeface="Arial"/>
                          <a:ea typeface="Times New Roman"/>
                          <a:cs typeface="Arial"/>
                        </a:rPr>
                        <a:t>WR Institutions Capacity Enhancement</a:t>
                      </a:r>
                      <a:endParaRPr lang="en-IN" sz="2000">
                        <a:latin typeface="Arial"/>
                        <a:ea typeface="Times New Roman"/>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5000"/>
                        </a:lnSpc>
                        <a:spcAft>
                          <a:spcPts val="0"/>
                        </a:spcAft>
                      </a:pPr>
                      <a:r>
                        <a:rPr lang="en-US" sz="2000">
                          <a:solidFill>
                            <a:srgbClr val="000000"/>
                          </a:solidFill>
                          <a:latin typeface="Arial"/>
                          <a:ea typeface="Times New Roman"/>
                          <a:cs typeface="Arial"/>
                        </a:rPr>
                        <a:t>22.92</a:t>
                      </a:r>
                      <a:endParaRPr lang="en-IN" sz="2000">
                        <a:latin typeface="Arial"/>
                        <a:ea typeface="Times New Roman"/>
                        <a:cs typeface="Mang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5000"/>
                        </a:lnSpc>
                        <a:spcAft>
                          <a:spcPts val="0"/>
                        </a:spcAft>
                      </a:pPr>
                      <a:r>
                        <a:rPr lang="en-US" sz="2000">
                          <a:solidFill>
                            <a:srgbClr val="000000"/>
                          </a:solidFill>
                          <a:latin typeface="Arial"/>
                          <a:ea typeface="Times New Roman"/>
                          <a:cs typeface="Arial"/>
                        </a:rPr>
                        <a:t>22.92</a:t>
                      </a:r>
                      <a:endParaRPr lang="en-IN" sz="2000">
                        <a:latin typeface="Arial"/>
                        <a:ea typeface="Times New Roman"/>
                        <a:cs typeface="Mang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5000"/>
                        </a:lnSpc>
                        <a:spcAft>
                          <a:spcPts val="0"/>
                        </a:spcAft>
                      </a:pPr>
                      <a:r>
                        <a:rPr lang="en-US" sz="2000" dirty="0">
                          <a:solidFill>
                            <a:srgbClr val="000000"/>
                          </a:solidFill>
                          <a:latin typeface="Arial"/>
                          <a:ea typeface="Times New Roman"/>
                          <a:cs typeface="Arial"/>
                        </a:rPr>
                        <a:t>45.84</a:t>
                      </a:r>
                      <a:endParaRPr lang="en-IN" sz="2000" dirty="0">
                        <a:latin typeface="Arial"/>
                        <a:ea typeface="Times New Roman"/>
                        <a:cs typeface="Mang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12">
                <a:tc gridSpan="2">
                  <a:txBody>
                    <a:bodyPr/>
                    <a:lstStyle/>
                    <a:p>
                      <a:pPr algn="ctr">
                        <a:lnSpc>
                          <a:spcPct val="105000"/>
                        </a:lnSpc>
                        <a:spcBef>
                          <a:spcPts val="300"/>
                        </a:spcBef>
                        <a:spcAft>
                          <a:spcPts val="300"/>
                        </a:spcAft>
                      </a:pPr>
                      <a:r>
                        <a:rPr lang="en-US" sz="2000" b="1" dirty="0">
                          <a:latin typeface="Arial"/>
                          <a:ea typeface="Times New Roman"/>
                          <a:cs typeface="Arial"/>
                        </a:rPr>
                        <a:t>TOTAL</a:t>
                      </a:r>
                      <a:endParaRPr lang="en-IN" sz="2000" dirty="0">
                        <a:latin typeface="Arial"/>
                        <a:ea typeface="Times New Roman"/>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Bef>
                          <a:spcPts val="300"/>
                        </a:spcBef>
                        <a:spcAft>
                          <a:spcPts val="300"/>
                        </a:spcAft>
                      </a:pPr>
                      <a:endParaRPr lang="en-IN" sz="2000" dirty="0">
                        <a:latin typeface="Arial"/>
                        <a:ea typeface="Times New Roman"/>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5000"/>
                        </a:lnSpc>
                        <a:spcAft>
                          <a:spcPts val="0"/>
                        </a:spcAft>
                      </a:pPr>
                      <a:r>
                        <a:rPr lang="en-US" sz="2000" b="1">
                          <a:solidFill>
                            <a:srgbClr val="000000"/>
                          </a:solidFill>
                          <a:latin typeface="Arial"/>
                          <a:ea typeface="Times New Roman"/>
                          <a:cs typeface="Arial"/>
                        </a:rPr>
                        <a:t>28.11</a:t>
                      </a:r>
                      <a:endParaRPr lang="en-IN" sz="2000">
                        <a:latin typeface="Arial"/>
                        <a:ea typeface="Times New Roman"/>
                        <a:cs typeface="Mang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5000"/>
                        </a:lnSpc>
                        <a:spcAft>
                          <a:spcPts val="0"/>
                        </a:spcAft>
                      </a:pPr>
                      <a:r>
                        <a:rPr lang="en-US" sz="2000" b="1">
                          <a:solidFill>
                            <a:srgbClr val="000000"/>
                          </a:solidFill>
                          <a:latin typeface="Arial"/>
                          <a:ea typeface="Times New Roman"/>
                          <a:cs typeface="Arial"/>
                        </a:rPr>
                        <a:t>28.11</a:t>
                      </a:r>
                      <a:endParaRPr lang="en-IN" sz="2000">
                        <a:latin typeface="Arial"/>
                        <a:ea typeface="Times New Roman"/>
                        <a:cs typeface="Mang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5000"/>
                        </a:lnSpc>
                        <a:spcAft>
                          <a:spcPts val="0"/>
                        </a:spcAft>
                      </a:pPr>
                      <a:r>
                        <a:rPr lang="en-US" sz="2000" b="1" dirty="0">
                          <a:solidFill>
                            <a:srgbClr val="000000"/>
                          </a:solidFill>
                          <a:latin typeface="Arial"/>
                          <a:ea typeface="Times New Roman"/>
                          <a:cs typeface="Arial"/>
                        </a:rPr>
                        <a:t>56.22</a:t>
                      </a:r>
                      <a:endParaRPr lang="en-IN" sz="2000" dirty="0">
                        <a:latin typeface="Arial"/>
                        <a:ea typeface="Times New Roman"/>
                        <a:cs typeface="Mang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944562"/>
          </a:xfrm>
        </p:spPr>
        <p:txBody>
          <a:bodyPr/>
          <a:lstStyle/>
          <a:p>
            <a:pPr algn="l"/>
            <a:r>
              <a:rPr lang="en-US" sz="2200" b="1" smtClean="0"/>
              <a:t>COMPONENT A: WATER RESOURCES DATA ACQUISITION SYSTEM </a:t>
            </a:r>
            <a:r>
              <a:rPr lang="en-IN" sz="2200" b="1" smtClean="0"/>
              <a:t/>
            </a:r>
            <a:br>
              <a:rPr lang="en-IN" sz="2200" b="1" smtClean="0"/>
            </a:br>
            <a:endParaRPr lang="en-IN" sz="2200" smtClean="0"/>
          </a:p>
        </p:txBody>
      </p:sp>
      <p:sp>
        <p:nvSpPr>
          <p:cNvPr id="4" name="Slide Number Placeholder 3"/>
          <p:cNvSpPr>
            <a:spLocks noGrp="1"/>
          </p:cNvSpPr>
          <p:nvPr>
            <p:ph type="sldNum" sz="quarter" idx="12"/>
          </p:nvPr>
        </p:nvSpPr>
        <p:spPr/>
        <p:txBody>
          <a:bodyPr/>
          <a:lstStyle/>
          <a:p>
            <a:pPr>
              <a:defRPr/>
            </a:pPr>
            <a:fld id="{67574986-A799-4DC3-B645-DEC5A25915CB}" type="slidenum">
              <a:rPr lang="en-US" smtClean="0"/>
              <a:pPr>
                <a:defRPr/>
              </a:pPr>
              <a:t>19</a:t>
            </a:fld>
            <a:endParaRPr lang="en-US"/>
          </a:p>
        </p:txBody>
      </p:sp>
      <p:graphicFrame>
        <p:nvGraphicFramePr>
          <p:cNvPr id="7" name="Content Placeholder 6"/>
          <p:cNvGraphicFramePr>
            <a:graphicFrameLocks noGrp="1"/>
          </p:cNvGraphicFramePr>
          <p:nvPr>
            <p:ph idx="1"/>
          </p:nvPr>
        </p:nvGraphicFramePr>
        <p:xfrm>
          <a:off x="533400" y="1066798"/>
          <a:ext cx="8153400" cy="4800603"/>
        </p:xfrm>
        <a:graphic>
          <a:graphicData uri="http://schemas.openxmlformats.org/drawingml/2006/table">
            <a:tbl>
              <a:tblPr/>
              <a:tblGrid>
                <a:gridCol w="6588606"/>
                <a:gridCol w="1564794"/>
              </a:tblGrid>
              <a:tr h="675130">
                <a:tc>
                  <a:txBody>
                    <a:bodyPr/>
                    <a:lstStyle/>
                    <a:p>
                      <a:pPr algn="ctr">
                        <a:lnSpc>
                          <a:spcPct val="105000"/>
                        </a:lnSpc>
                        <a:spcAft>
                          <a:spcPts val="0"/>
                        </a:spcAft>
                      </a:pPr>
                      <a:r>
                        <a:rPr lang="en-US" sz="1800" dirty="0">
                          <a:latin typeface="Times New Roman"/>
                          <a:ea typeface="Times New Roman"/>
                          <a:cs typeface="Mangal"/>
                        </a:rPr>
                        <a:t>Type</a:t>
                      </a:r>
                      <a:endParaRPr lang="en-IN" sz="1800" dirty="0">
                        <a:latin typeface="Arial"/>
                        <a:ea typeface="Times New Roman"/>
                        <a:cs typeface="Mang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5000"/>
                        </a:lnSpc>
                        <a:spcAft>
                          <a:spcPts val="0"/>
                        </a:spcAft>
                      </a:pPr>
                      <a:endParaRPr lang="en-US" sz="1800" dirty="0">
                        <a:latin typeface="Times New Roman"/>
                        <a:ea typeface="Times New Roman"/>
                        <a:cs typeface="Mangal"/>
                      </a:endParaRPr>
                    </a:p>
                    <a:p>
                      <a:pPr algn="ctr">
                        <a:lnSpc>
                          <a:spcPct val="105000"/>
                        </a:lnSpc>
                        <a:spcAft>
                          <a:spcPts val="0"/>
                        </a:spcAft>
                      </a:pPr>
                      <a:r>
                        <a:rPr lang="en-US" sz="1800" dirty="0">
                          <a:latin typeface="Times New Roman"/>
                          <a:ea typeface="Times New Roman"/>
                          <a:cs typeface="Mangal"/>
                        </a:rPr>
                        <a:t>Cost (INR lakh)</a:t>
                      </a:r>
                      <a:endParaRPr lang="en-IN" sz="1800" dirty="0">
                        <a:latin typeface="Arial"/>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37566">
                <a:tc>
                  <a:txBody>
                    <a:bodyPr/>
                    <a:lstStyle/>
                    <a:p>
                      <a:pPr>
                        <a:lnSpc>
                          <a:spcPct val="105000"/>
                        </a:lnSpc>
                        <a:spcAft>
                          <a:spcPts val="0"/>
                        </a:spcAft>
                      </a:pPr>
                      <a:r>
                        <a:rPr lang="en-US" sz="1800" dirty="0">
                          <a:latin typeface="Arial"/>
                          <a:ea typeface="Times New Roman"/>
                          <a:cs typeface="Arial"/>
                        </a:rPr>
                        <a:t>Training facility for Water Level Measurement </a:t>
                      </a:r>
                      <a:endParaRPr lang="en-IN" sz="1800" dirty="0">
                        <a:latin typeface="Arial"/>
                        <a:ea typeface="Times New Roman"/>
                        <a:cs typeface="Mang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5000"/>
                        </a:lnSpc>
                        <a:spcAft>
                          <a:spcPts val="0"/>
                        </a:spcAft>
                      </a:pPr>
                      <a:r>
                        <a:rPr lang="en-US" sz="1800">
                          <a:latin typeface="Arial"/>
                          <a:ea typeface="Times New Roman"/>
                          <a:cs typeface="Arial"/>
                        </a:rPr>
                        <a:t>140.00</a:t>
                      </a:r>
                      <a:endParaRPr lang="en-IN" sz="1800">
                        <a:latin typeface="Arial"/>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566">
                <a:tc>
                  <a:txBody>
                    <a:bodyPr/>
                    <a:lstStyle/>
                    <a:p>
                      <a:pPr>
                        <a:lnSpc>
                          <a:spcPct val="105000"/>
                        </a:lnSpc>
                        <a:spcAft>
                          <a:spcPts val="0"/>
                        </a:spcAft>
                      </a:pPr>
                      <a:r>
                        <a:rPr lang="en-US" sz="1800" dirty="0">
                          <a:latin typeface="Arial"/>
                          <a:ea typeface="Times New Roman"/>
                          <a:cs typeface="Arial"/>
                        </a:rPr>
                        <a:t>Training facility  for Communication System</a:t>
                      </a:r>
                      <a:endParaRPr lang="en-IN" sz="1800" dirty="0">
                        <a:latin typeface="Arial"/>
                        <a:ea typeface="Times New Roman"/>
                        <a:cs typeface="Mang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5000"/>
                        </a:lnSpc>
                        <a:spcAft>
                          <a:spcPts val="0"/>
                        </a:spcAft>
                      </a:pPr>
                      <a:r>
                        <a:rPr lang="en-US" sz="1800">
                          <a:latin typeface="Arial"/>
                          <a:ea typeface="Times New Roman"/>
                          <a:cs typeface="Arial"/>
                        </a:rPr>
                        <a:t>250.00</a:t>
                      </a:r>
                      <a:endParaRPr lang="en-IN" sz="1800">
                        <a:latin typeface="Arial"/>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566">
                <a:tc>
                  <a:txBody>
                    <a:bodyPr/>
                    <a:lstStyle/>
                    <a:p>
                      <a:pPr>
                        <a:lnSpc>
                          <a:spcPct val="105000"/>
                        </a:lnSpc>
                        <a:spcAft>
                          <a:spcPts val="0"/>
                        </a:spcAft>
                      </a:pPr>
                      <a:r>
                        <a:rPr lang="en-US" sz="1800">
                          <a:latin typeface="Arial"/>
                          <a:ea typeface="Times New Roman"/>
                          <a:cs typeface="Arial"/>
                        </a:rPr>
                        <a:t>Training facility  for Velocity Measurement </a:t>
                      </a:r>
                      <a:endParaRPr lang="en-IN" sz="1800">
                        <a:latin typeface="Arial"/>
                        <a:ea typeface="Times New Roman"/>
                        <a:cs typeface="Mang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5000"/>
                        </a:lnSpc>
                        <a:spcAft>
                          <a:spcPts val="0"/>
                        </a:spcAft>
                      </a:pPr>
                      <a:r>
                        <a:rPr lang="en-US" sz="1800">
                          <a:latin typeface="Arial"/>
                          <a:ea typeface="Times New Roman"/>
                          <a:cs typeface="Arial"/>
                        </a:rPr>
                        <a:t>140.00</a:t>
                      </a:r>
                      <a:endParaRPr lang="en-IN" sz="1800">
                        <a:latin typeface="Arial"/>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130">
                <a:tc>
                  <a:txBody>
                    <a:bodyPr/>
                    <a:lstStyle/>
                    <a:p>
                      <a:pPr>
                        <a:lnSpc>
                          <a:spcPct val="105000"/>
                        </a:lnSpc>
                        <a:spcAft>
                          <a:spcPts val="0"/>
                        </a:spcAft>
                      </a:pPr>
                      <a:r>
                        <a:rPr lang="en-US" sz="1800">
                          <a:latin typeface="Arial"/>
                          <a:ea typeface="Times New Roman"/>
                          <a:cs typeface="Arial"/>
                        </a:rPr>
                        <a:t>SCADA Software Development, interface and Training Facility Laboratory</a:t>
                      </a:r>
                      <a:endParaRPr lang="en-IN" sz="1800">
                        <a:latin typeface="Arial"/>
                        <a:ea typeface="Times New Roman"/>
                        <a:cs typeface="Mang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5000"/>
                        </a:lnSpc>
                        <a:spcAft>
                          <a:spcPts val="0"/>
                        </a:spcAft>
                      </a:pPr>
                      <a:r>
                        <a:rPr lang="en-US" sz="1800">
                          <a:latin typeface="Arial"/>
                          <a:ea typeface="Times New Roman"/>
                          <a:cs typeface="Arial"/>
                        </a:rPr>
                        <a:t>86.79</a:t>
                      </a:r>
                      <a:endParaRPr lang="en-IN" sz="1800">
                        <a:latin typeface="Arial"/>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566">
                <a:tc>
                  <a:txBody>
                    <a:bodyPr/>
                    <a:lstStyle/>
                    <a:p>
                      <a:pPr>
                        <a:lnSpc>
                          <a:spcPct val="105000"/>
                        </a:lnSpc>
                        <a:spcAft>
                          <a:spcPts val="0"/>
                        </a:spcAft>
                      </a:pPr>
                      <a:r>
                        <a:rPr lang="en-US" sz="1800">
                          <a:latin typeface="Arial"/>
                          <a:ea typeface="Times New Roman"/>
                          <a:cs typeface="Arial"/>
                        </a:rPr>
                        <a:t>Setting up Full Climatic Station</a:t>
                      </a:r>
                      <a:endParaRPr lang="en-IN" sz="1800">
                        <a:latin typeface="Arial"/>
                        <a:ea typeface="Times New Roman"/>
                        <a:cs typeface="Mang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5000"/>
                        </a:lnSpc>
                        <a:spcAft>
                          <a:spcPts val="0"/>
                        </a:spcAft>
                      </a:pPr>
                      <a:r>
                        <a:rPr lang="en-US" sz="1800">
                          <a:latin typeface="Arial"/>
                          <a:ea typeface="Times New Roman"/>
                          <a:cs typeface="Arial"/>
                        </a:rPr>
                        <a:t>19.00</a:t>
                      </a:r>
                      <a:endParaRPr lang="en-IN" sz="1800">
                        <a:latin typeface="Arial"/>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130">
                <a:tc>
                  <a:txBody>
                    <a:bodyPr/>
                    <a:lstStyle/>
                    <a:p>
                      <a:pPr>
                        <a:lnSpc>
                          <a:spcPct val="105000"/>
                        </a:lnSpc>
                        <a:spcAft>
                          <a:spcPts val="0"/>
                        </a:spcAft>
                      </a:pPr>
                      <a:r>
                        <a:rPr lang="en-US" sz="1800">
                          <a:latin typeface="Arial"/>
                          <a:ea typeface="Times New Roman"/>
                          <a:cs typeface="Arial"/>
                        </a:rPr>
                        <a:t>Finalisation of specification for Hydromet Instruments and Technical bid evaluation for State IAs.</a:t>
                      </a:r>
                      <a:endParaRPr lang="en-IN" sz="1800">
                        <a:latin typeface="Arial"/>
                        <a:ea typeface="Times New Roman"/>
                        <a:cs typeface="Mang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5000"/>
                        </a:lnSpc>
                        <a:spcAft>
                          <a:spcPts val="0"/>
                        </a:spcAft>
                      </a:pPr>
                      <a:r>
                        <a:rPr lang="en-US" sz="1800">
                          <a:latin typeface="Arial"/>
                          <a:ea typeface="Times New Roman"/>
                          <a:cs typeface="Arial"/>
                        </a:rPr>
                        <a:t>20.00</a:t>
                      </a:r>
                      <a:endParaRPr lang="en-IN" sz="1800">
                        <a:latin typeface="Arial"/>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130">
                <a:tc>
                  <a:txBody>
                    <a:bodyPr/>
                    <a:lstStyle/>
                    <a:p>
                      <a:pPr>
                        <a:lnSpc>
                          <a:spcPct val="105000"/>
                        </a:lnSpc>
                        <a:spcAft>
                          <a:spcPts val="0"/>
                        </a:spcAft>
                      </a:pPr>
                      <a:r>
                        <a:rPr lang="en-US" sz="1800" dirty="0">
                          <a:latin typeface="Arial"/>
                          <a:ea typeface="Times New Roman"/>
                          <a:cs typeface="Arial"/>
                        </a:rPr>
                        <a:t>Extending technical guidance to State IAs in operational activities of </a:t>
                      </a:r>
                      <a:r>
                        <a:rPr lang="en-US" sz="1800" dirty="0" err="1">
                          <a:latin typeface="Arial"/>
                          <a:ea typeface="Times New Roman"/>
                          <a:cs typeface="Arial"/>
                        </a:rPr>
                        <a:t>Hydromet</a:t>
                      </a:r>
                      <a:r>
                        <a:rPr lang="en-US" sz="1800" dirty="0">
                          <a:latin typeface="Arial"/>
                          <a:ea typeface="Times New Roman"/>
                          <a:cs typeface="Arial"/>
                        </a:rPr>
                        <a:t> instruments and </a:t>
                      </a:r>
                      <a:r>
                        <a:rPr lang="en-US" sz="1800" dirty="0" smtClean="0">
                          <a:latin typeface="Arial"/>
                          <a:ea typeface="Times New Roman"/>
                          <a:cs typeface="Arial"/>
                        </a:rPr>
                        <a:t>training </a:t>
                      </a:r>
                      <a:r>
                        <a:rPr lang="en-US" sz="1800" dirty="0">
                          <a:latin typeface="Arial"/>
                          <a:ea typeface="Times New Roman"/>
                          <a:cs typeface="Arial"/>
                        </a:rPr>
                        <a:t>etc.  </a:t>
                      </a:r>
                      <a:endParaRPr lang="en-IN" sz="1800" dirty="0">
                        <a:latin typeface="Arial"/>
                        <a:ea typeface="Times New Roman"/>
                        <a:cs typeface="Mang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5000"/>
                        </a:lnSpc>
                        <a:spcAft>
                          <a:spcPts val="0"/>
                        </a:spcAft>
                      </a:pPr>
                      <a:r>
                        <a:rPr lang="en-US" sz="1800">
                          <a:latin typeface="Arial"/>
                          <a:ea typeface="Times New Roman"/>
                          <a:cs typeface="Arial"/>
                        </a:rPr>
                        <a:t>100.00</a:t>
                      </a:r>
                      <a:endParaRPr lang="en-IN" sz="1800">
                        <a:latin typeface="Arial"/>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253">
                <a:tc>
                  <a:txBody>
                    <a:bodyPr/>
                    <a:lstStyle/>
                    <a:p>
                      <a:pPr>
                        <a:lnSpc>
                          <a:spcPct val="105000"/>
                        </a:lnSpc>
                        <a:spcAft>
                          <a:spcPts val="0"/>
                        </a:spcAft>
                      </a:pPr>
                      <a:r>
                        <a:rPr lang="en-US" sz="1800">
                          <a:latin typeface="Arial"/>
                          <a:ea typeface="Times New Roman"/>
                          <a:cs typeface="Arial"/>
                        </a:rPr>
                        <a:t>Upgradation of Current Meter Rating facility under HP – III</a:t>
                      </a:r>
                      <a:endParaRPr lang="en-IN" sz="1800">
                        <a:latin typeface="Arial"/>
                        <a:ea typeface="Times New Roman"/>
                        <a:cs typeface="Mang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5000"/>
                        </a:lnSpc>
                        <a:spcAft>
                          <a:spcPts val="0"/>
                        </a:spcAft>
                      </a:pPr>
                      <a:r>
                        <a:rPr lang="en-US" sz="1800">
                          <a:latin typeface="Arial"/>
                          <a:ea typeface="Times New Roman"/>
                          <a:cs typeface="Arial"/>
                        </a:rPr>
                        <a:t>113.00</a:t>
                      </a:r>
                      <a:endParaRPr lang="en-IN" sz="1800">
                        <a:latin typeface="Arial"/>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566">
                <a:tc>
                  <a:txBody>
                    <a:bodyPr/>
                    <a:lstStyle/>
                    <a:p>
                      <a:pPr algn="ctr">
                        <a:lnSpc>
                          <a:spcPct val="105000"/>
                        </a:lnSpc>
                        <a:spcAft>
                          <a:spcPts val="0"/>
                        </a:spcAft>
                      </a:pPr>
                      <a:r>
                        <a:rPr lang="en-US" sz="1800" dirty="0" smtClean="0">
                          <a:latin typeface="Arial"/>
                          <a:ea typeface="Times New Roman"/>
                          <a:cs typeface="Arial"/>
                        </a:rPr>
                        <a:t>Grand Total</a:t>
                      </a:r>
                      <a:endParaRPr lang="en-US" sz="1800" dirty="0">
                        <a:latin typeface="Arial"/>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5000"/>
                        </a:lnSpc>
                        <a:spcAft>
                          <a:spcPts val="0"/>
                        </a:spcAft>
                      </a:pPr>
                      <a:r>
                        <a:rPr lang="en-US" sz="1800" dirty="0">
                          <a:latin typeface="Arial"/>
                          <a:ea typeface="Times New Roman"/>
                          <a:cs typeface="Arial"/>
                        </a:rPr>
                        <a:t>868.79</a:t>
                      </a:r>
                      <a:endParaRPr lang="en-IN" sz="1800" dirty="0">
                        <a:latin typeface="Arial"/>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6"/>
          <p:cNvSpPr>
            <a:spLocks noGrp="1"/>
          </p:cNvSpPr>
          <p:nvPr>
            <p:ph type="title"/>
          </p:nvPr>
        </p:nvSpPr>
        <p:spPr>
          <a:xfrm>
            <a:off x="609600" y="274638"/>
            <a:ext cx="7924800" cy="792162"/>
          </a:xfrm>
        </p:spPr>
        <p:txBody>
          <a:bodyPr/>
          <a:lstStyle/>
          <a:p>
            <a:pPr eaLnBrk="1" hangingPunct="1"/>
            <a:r>
              <a:rPr lang="en-IN" sz="3200" b="1" dirty="0" smtClean="0">
                <a:solidFill>
                  <a:srgbClr val="0070C0"/>
                </a:solidFill>
                <a:latin typeface="Agency FB" pitchFamily="34" charset="0"/>
              </a:rPr>
              <a:t>Central Water and Power Research Station (CWPRS)</a:t>
            </a:r>
            <a:endParaRPr lang="en-US" sz="3200" dirty="0" smtClean="0">
              <a:latin typeface="Agency FB" pitchFamily="34" charset="0"/>
            </a:endParaRPr>
          </a:p>
        </p:txBody>
      </p:sp>
      <p:sp>
        <p:nvSpPr>
          <p:cNvPr id="14340" name="Content Placeholder 2"/>
          <p:cNvSpPr>
            <a:spLocks noGrp="1"/>
          </p:cNvSpPr>
          <p:nvPr>
            <p:ph idx="1"/>
          </p:nvPr>
        </p:nvSpPr>
        <p:spPr>
          <a:xfrm>
            <a:off x="304800" y="1295400"/>
            <a:ext cx="8610600" cy="4830763"/>
          </a:xfrm>
        </p:spPr>
        <p:txBody>
          <a:bodyPr>
            <a:noAutofit/>
          </a:bodyPr>
          <a:lstStyle/>
          <a:p>
            <a:pPr marL="363538" indent="-257175" algn="just" eaLnBrk="1" hangingPunct="1">
              <a:spcBef>
                <a:spcPts val="600"/>
              </a:spcBef>
              <a:spcAft>
                <a:spcPts val="1200"/>
              </a:spcAft>
              <a:buClr>
                <a:srgbClr val="FF0000"/>
              </a:buClr>
              <a:buSzPct val="80000"/>
              <a:buFont typeface="Arial" charset="0"/>
              <a:buBlip>
                <a:blip r:embed="rId2"/>
              </a:buBlip>
              <a:defRPr/>
            </a:pPr>
            <a:r>
              <a:rPr lang="en-IN" sz="2000" dirty="0" smtClean="0">
                <a:solidFill>
                  <a:schemeClr val="tx1">
                    <a:lumMod val="95000"/>
                    <a:lumOff val="5000"/>
                  </a:schemeClr>
                </a:solidFill>
              </a:rPr>
              <a:t>CWPRS, established in 1916, is a </a:t>
            </a:r>
            <a:r>
              <a:rPr lang="en-IN" sz="2000" dirty="0" smtClean="0">
                <a:solidFill>
                  <a:srgbClr val="7030A0"/>
                </a:solidFill>
              </a:rPr>
              <a:t>premier hydraulic research institute </a:t>
            </a:r>
            <a:r>
              <a:rPr lang="en-IN" sz="2000" dirty="0" smtClean="0">
                <a:solidFill>
                  <a:schemeClr val="tx1">
                    <a:lumMod val="95000"/>
                    <a:lumOff val="5000"/>
                  </a:schemeClr>
                </a:solidFill>
              </a:rPr>
              <a:t>in India, under Government of India Ministry of WR, RD &amp; GR- </a:t>
            </a:r>
            <a:r>
              <a:rPr lang="en-IN" sz="2000" b="1" i="1" dirty="0" smtClean="0">
                <a:solidFill>
                  <a:schemeClr val="tx1">
                    <a:lumMod val="95000"/>
                    <a:lumOff val="5000"/>
                  </a:schemeClr>
                </a:solidFill>
              </a:rPr>
              <a:t>a Central Agency</a:t>
            </a:r>
          </a:p>
          <a:p>
            <a:pPr marL="363538" indent="-257175" algn="just" eaLnBrk="1" hangingPunct="1">
              <a:spcBef>
                <a:spcPts val="600"/>
              </a:spcBef>
              <a:spcAft>
                <a:spcPts val="1200"/>
              </a:spcAft>
              <a:buClr>
                <a:srgbClr val="FF0000"/>
              </a:buClr>
              <a:buSzPct val="80000"/>
              <a:buFont typeface="Arial" charset="0"/>
              <a:buBlip>
                <a:blip r:embed="rId2"/>
              </a:buBlip>
              <a:defRPr/>
            </a:pPr>
            <a:r>
              <a:rPr lang="en-US" sz="2000" dirty="0" smtClean="0">
                <a:solidFill>
                  <a:srgbClr val="00B050"/>
                </a:solidFill>
                <a:latin typeface="Comic Sans MS" pitchFamily="66" charset="0"/>
              </a:rPr>
              <a:t> </a:t>
            </a:r>
            <a:r>
              <a:rPr lang="en-US" sz="2400" dirty="0" smtClean="0">
                <a:solidFill>
                  <a:srgbClr val="00B050"/>
                </a:solidFill>
                <a:latin typeface="Comic Sans MS" pitchFamily="66" charset="0"/>
              </a:rPr>
              <a:t>Hydrometeorology </a:t>
            </a:r>
            <a:r>
              <a:rPr lang="en-US" sz="2400" dirty="0" smtClean="0">
                <a:solidFill>
                  <a:srgbClr val="FF0000"/>
                </a:solidFill>
                <a:latin typeface="Comic Sans MS" pitchFamily="66" charset="0"/>
              </a:rPr>
              <a:t>(5 Scientists)</a:t>
            </a:r>
          </a:p>
          <a:p>
            <a:pPr marL="363538" indent="-257175" algn="just" eaLnBrk="1" hangingPunct="1">
              <a:spcBef>
                <a:spcPts val="600"/>
              </a:spcBef>
              <a:spcAft>
                <a:spcPts val="1200"/>
              </a:spcAft>
              <a:buClr>
                <a:srgbClr val="FF0000"/>
              </a:buClr>
              <a:buSzPct val="80000"/>
              <a:buFont typeface="Arial" charset="0"/>
              <a:buBlip>
                <a:blip r:embed="rId2"/>
              </a:buBlip>
              <a:defRPr/>
            </a:pPr>
            <a:r>
              <a:rPr lang="en-US" sz="2400" dirty="0" smtClean="0">
                <a:solidFill>
                  <a:srgbClr val="00B050"/>
                </a:solidFill>
                <a:latin typeface="Comic Sans MS" pitchFamily="66" charset="0"/>
              </a:rPr>
              <a:t> Hydraulic </a:t>
            </a:r>
            <a:r>
              <a:rPr lang="en-US" sz="2400" dirty="0" smtClean="0">
                <a:solidFill>
                  <a:srgbClr val="00B050"/>
                </a:solidFill>
                <a:latin typeface="Comic Sans MS" pitchFamily="66" charset="0"/>
              </a:rPr>
              <a:t>Instrumentation </a:t>
            </a:r>
            <a:r>
              <a:rPr lang="en-US" sz="2400" dirty="0" smtClean="0">
                <a:solidFill>
                  <a:srgbClr val="FF0000"/>
                </a:solidFill>
                <a:latin typeface="Comic Sans MS" pitchFamily="66" charset="0"/>
              </a:rPr>
              <a:t>(20 Scientists)</a:t>
            </a:r>
          </a:p>
          <a:p>
            <a:pPr eaLnBrk="1" fontAlgn="auto" hangingPunct="1">
              <a:spcBef>
                <a:spcPts val="600"/>
              </a:spcBef>
              <a:spcAft>
                <a:spcPts val="1200"/>
              </a:spcAft>
              <a:buFont typeface="Wingdings" pitchFamily="2" charset="2"/>
              <a:buChar char="v"/>
              <a:defRPr/>
            </a:pPr>
            <a:r>
              <a:rPr lang="en-US" sz="2000" b="1" dirty="0" smtClean="0"/>
              <a:t>CWPRS Role under HP I- </a:t>
            </a:r>
            <a:r>
              <a:rPr lang="en-US" sz="2000" dirty="0" smtClean="0"/>
              <a:t> facilitator in R&amp;D specialized studies, PDS jointly with State IAs, </a:t>
            </a:r>
            <a:r>
              <a:rPr lang="en-IN" sz="2000" dirty="0" smtClean="0"/>
              <a:t>institutional strengthening – specialised hardware &amp; Software, CMRT, Capacity Building</a:t>
            </a:r>
          </a:p>
          <a:p>
            <a:pPr eaLnBrk="1" fontAlgn="auto" hangingPunct="1">
              <a:spcBef>
                <a:spcPts val="600"/>
              </a:spcBef>
              <a:spcAft>
                <a:spcPts val="1200"/>
              </a:spcAft>
              <a:buFont typeface="Wingdings" pitchFamily="2" charset="2"/>
              <a:buChar char="v"/>
              <a:defRPr/>
            </a:pPr>
            <a:r>
              <a:rPr lang="en-US" sz="2000" b="1" dirty="0" smtClean="0"/>
              <a:t>CWPRS Role under HP II- </a:t>
            </a:r>
            <a:r>
              <a:rPr lang="en-US" sz="2000" dirty="0" smtClean="0"/>
              <a:t> facilitator in R&amp;D specialized studies, PDS jointly with State IAs,</a:t>
            </a:r>
            <a:r>
              <a:rPr lang="en-GB" sz="2000" dirty="0" smtClean="0"/>
              <a:t> contributed in conceptualisation and  customisation of DSS(P), </a:t>
            </a:r>
            <a:r>
              <a:rPr lang="en-IN" sz="2000" dirty="0" smtClean="0"/>
              <a:t>institutional strengthening – specialised hardware &amp; Software, Model Canal with SCADA, Capacity Building, General infrastructure</a:t>
            </a:r>
            <a:endParaRPr lang="en-IN" sz="2000" b="1" i="1" dirty="0" smtClean="0">
              <a:solidFill>
                <a:schemeClr val="tx1">
                  <a:lumMod val="95000"/>
                  <a:lumOff val="5000"/>
                </a:schemeClr>
              </a:solidFill>
            </a:endParaRPr>
          </a:p>
          <a:p>
            <a:pPr marL="363538" indent="-257175" algn="just" eaLnBrk="1" hangingPunct="1">
              <a:spcBef>
                <a:spcPts val="600"/>
              </a:spcBef>
              <a:spcAft>
                <a:spcPts val="1200"/>
              </a:spcAft>
              <a:buClr>
                <a:srgbClr val="FF0000"/>
              </a:buClr>
              <a:buSzPct val="80000"/>
              <a:buFont typeface="Arial" charset="0"/>
              <a:buNone/>
              <a:defRPr/>
            </a:pPr>
            <a:endParaRPr lang="en-IN" sz="2000" dirty="0" smtClean="0">
              <a:solidFill>
                <a:schemeClr val="tx1">
                  <a:lumMod val="95000"/>
                  <a:lumOff val="5000"/>
                </a:schemeClr>
              </a:solidFill>
            </a:endParaRPr>
          </a:p>
        </p:txBody>
      </p:sp>
      <p:sp>
        <p:nvSpPr>
          <p:cNvPr id="4" name="Slide Number Placeholder 3"/>
          <p:cNvSpPr>
            <a:spLocks noGrp="1"/>
          </p:cNvSpPr>
          <p:nvPr>
            <p:ph type="sldNum" sz="quarter" idx="12"/>
          </p:nvPr>
        </p:nvSpPr>
        <p:spPr/>
        <p:txBody>
          <a:bodyPr/>
          <a:lstStyle/>
          <a:p>
            <a:pPr>
              <a:defRPr/>
            </a:pPr>
            <a:fld id="{85FBBDE1-944A-4013-A99A-6D50718D7CDC}" type="slidenum">
              <a:rPr lang="en-IN"/>
              <a:pPr>
                <a:defRPr/>
              </a:pPr>
              <a:t>2</a:t>
            </a:fld>
            <a:endParaRPr lang="en-I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a:defRPr/>
            </a:pPr>
            <a:r>
              <a:rPr lang="en-US" sz="2200" b="1" cap="all" dirty="0" smtClean="0"/>
              <a:t>Component C: Water Resources Operations and Planning</a:t>
            </a:r>
            <a:r>
              <a:rPr lang="en-IN" sz="2200" b="1" cap="all" dirty="0" smtClean="0"/>
              <a:t/>
            </a:r>
            <a:br>
              <a:rPr lang="en-IN" sz="2200" b="1" cap="all" dirty="0" smtClean="0"/>
            </a:br>
            <a:r>
              <a:rPr lang="en-US" sz="1800" b="1" dirty="0" smtClean="0"/>
              <a:t>3.7 </a:t>
            </a:r>
            <a:r>
              <a:rPr lang="en-US" sz="1800" b="1" cap="all" dirty="0" smtClean="0"/>
              <a:t>Purpose Driven Studies</a:t>
            </a:r>
            <a:endParaRPr lang="en-IN" sz="3200" dirty="0"/>
          </a:p>
        </p:txBody>
      </p:sp>
      <p:sp>
        <p:nvSpPr>
          <p:cNvPr id="4" name="Slide Number Placeholder 3"/>
          <p:cNvSpPr>
            <a:spLocks noGrp="1"/>
          </p:cNvSpPr>
          <p:nvPr>
            <p:ph type="sldNum" sz="quarter" idx="12"/>
          </p:nvPr>
        </p:nvSpPr>
        <p:spPr/>
        <p:txBody>
          <a:bodyPr/>
          <a:lstStyle/>
          <a:p>
            <a:pPr>
              <a:defRPr/>
            </a:pPr>
            <a:fld id="{FC00964C-6CA8-4354-95CE-5C2430DF910B}" type="slidenum">
              <a:rPr lang="en-US" smtClean="0"/>
              <a:pPr>
                <a:defRPr/>
              </a:pPr>
              <a:t>20</a:t>
            </a:fld>
            <a:endParaRPr lang="en-US"/>
          </a:p>
        </p:txBody>
      </p:sp>
      <p:graphicFrame>
        <p:nvGraphicFramePr>
          <p:cNvPr id="6" name="Content Placeholder 5"/>
          <p:cNvGraphicFramePr>
            <a:graphicFrameLocks noGrp="1"/>
          </p:cNvGraphicFramePr>
          <p:nvPr>
            <p:ph idx="1"/>
          </p:nvPr>
        </p:nvGraphicFramePr>
        <p:xfrm>
          <a:off x="304800" y="1142998"/>
          <a:ext cx="8458200" cy="4876803"/>
        </p:xfrm>
        <a:graphic>
          <a:graphicData uri="http://schemas.openxmlformats.org/drawingml/2006/table">
            <a:tbl>
              <a:tblPr/>
              <a:tblGrid>
                <a:gridCol w="548217"/>
                <a:gridCol w="4769866"/>
                <a:gridCol w="1543960"/>
                <a:gridCol w="1596157"/>
              </a:tblGrid>
              <a:tr h="1320036">
                <a:tc>
                  <a:txBody>
                    <a:bodyPr/>
                    <a:lstStyle/>
                    <a:p>
                      <a:pPr>
                        <a:lnSpc>
                          <a:spcPct val="105000"/>
                        </a:lnSpc>
                        <a:spcAft>
                          <a:spcPts val="0"/>
                        </a:spcAft>
                      </a:pPr>
                      <a:r>
                        <a:rPr lang="en-US" sz="1800" dirty="0" err="1">
                          <a:latin typeface="Times New Roman"/>
                          <a:ea typeface="Times New Roman"/>
                          <a:cs typeface="Mangal"/>
                        </a:rPr>
                        <a:t>Sl</a:t>
                      </a:r>
                      <a:r>
                        <a:rPr lang="en-US" sz="1800" dirty="0">
                          <a:latin typeface="Times New Roman"/>
                          <a:ea typeface="Times New Roman"/>
                          <a:cs typeface="Mangal"/>
                        </a:rPr>
                        <a:t> no</a:t>
                      </a:r>
                      <a:endParaRPr lang="en-IN" sz="1600" dirty="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800" dirty="0">
                          <a:latin typeface="Times New Roman"/>
                          <a:ea typeface="Times New Roman"/>
                          <a:cs typeface="Mangal"/>
                        </a:rPr>
                        <a:t>PDS Topic</a:t>
                      </a:r>
                      <a:endParaRPr lang="en-IN" sz="1600" dirty="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800" dirty="0">
                          <a:latin typeface="Times New Roman"/>
                          <a:ea typeface="Times New Roman"/>
                          <a:cs typeface="Mangal"/>
                        </a:rPr>
                        <a:t>Division responsible for carrying out</a:t>
                      </a:r>
                      <a:endParaRPr lang="en-IN" sz="1600" dirty="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800">
                          <a:latin typeface="Times New Roman"/>
                          <a:ea typeface="Times New Roman"/>
                          <a:cs typeface="Mangal"/>
                        </a:rPr>
                        <a:t>Anticipated benefits With Costs (Rs. In Lakh)</a:t>
                      </a:r>
                      <a:endParaRPr lang="en-IN" sz="160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683">
                <a:tc>
                  <a:txBody>
                    <a:bodyPr/>
                    <a:lstStyle/>
                    <a:p>
                      <a:pPr>
                        <a:lnSpc>
                          <a:spcPct val="105000"/>
                        </a:lnSpc>
                        <a:spcAft>
                          <a:spcPts val="0"/>
                        </a:spcAft>
                      </a:pPr>
                      <a:r>
                        <a:rPr lang="en-US" sz="1800">
                          <a:latin typeface="Times New Roman"/>
                          <a:ea typeface="Times New Roman"/>
                          <a:cs typeface="Mangal"/>
                        </a:rPr>
                        <a:t>1</a:t>
                      </a:r>
                      <a:endParaRPr lang="en-IN" sz="160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600" dirty="0">
                          <a:latin typeface="Arial"/>
                          <a:ea typeface="Times New Roman"/>
                          <a:cs typeface="Arial"/>
                        </a:rPr>
                        <a:t>PDS in collaboration with state implementing agencies</a:t>
                      </a:r>
                      <a:endParaRPr lang="en-IN" sz="1600" dirty="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800" dirty="0">
                          <a:latin typeface="Times New Roman"/>
                          <a:ea typeface="Times New Roman"/>
                          <a:cs typeface="Mangal"/>
                        </a:rPr>
                        <a:t>HMET</a:t>
                      </a:r>
                      <a:endParaRPr lang="en-IN" sz="1600" dirty="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5000"/>
                        </a:lnSpc>
                        <a:spcAft>
                          <a:spcPts val="0"/>
                        </a:spcAft>
                      </a:pPr>
                      <a:r>
                        <a:rPr lang="en-US" sz="1800">
                          <a:latin typeface="Times New Roman"/>
                          <a:ea typeface="Times New Roman"/>
                          <a:cs typeface="Mangal"/>
                        </a:rPr>
                        <a:t>35.00</a:t>
                      </a:r>
                      <a:endParaRPr lang="en-IN" sz="160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0025">
                <a:tc>
                  <a:txBody>
                    <a:bodyPr/>
                    <a:lstStyle/>
                    <a:p>
                      <a:pPr>
                        <a:lnSpc>
                          <a:spcPct val="105000"/>
                        </a:lnSpc>
                        <a:spcAft>
                          <a:spcPts val="0"/>
                        </a:spcAft>
                      </a:pPr>
                      <a:r>
                        <a:rPr lang="en-US" sz="1800" dirty="0">
                          <a:latin typeface="Times New Roman"/>
                          <a:ea typeface="Times New Roman"/>
                          <a:cs typeface="Mangal"/>
                        </a:rPr>
                        <a:t>2</a:t>
                      </a:r>
                      <a:endParaRPr lang="en-IN" sz="1600" dirty="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600">
                          <a:latin typeface="Arial"/>
                          <a:ea typeface="Times New Roman"/>
                          <a:cs typeface="Arial"/>
                        </a:rPr>
                        <a:t>Water quality modelling of Mutha River reach flowing through Pune city and suburbs, Maharashtra</a:t>
                      </a:r>
                      <a:endParaRPr lang="en-IN" sz="160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600" dirty="0">
                          <a:latin typeface="Arial"/>
                          <a:ea typeface="Times New Roman"/>
                          <a:cs typeface="Arial"/>
                        </a:rPr>
                        <a:t>WQAM</a:t>
                      </a:r>
                      <a:endParaRPr lang="en-IN" sz="1600" dirty="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5000"/>
                        </a:lnSpc>
                        <a:spcAft>
                          <a:spcPts val="0"/>
                        </a:spcAft>
                      </a:pPr>
                      <a:r>
                        <a:rPr lang="en-US" sz="1800">
                          <a:latin typeface="Times New Roman"/>
                          <a:ea typeface="Times New Roman"/>
                          <a:cs typeface="Mangal"/>
                        </a:rPr>
                        <a:t>22.20</a:t>
                      </a:r>
                      <a:endParaRPr lang="en-IN" sz="160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0025">
                <a:tc>
                  <a:txBody>
                    <a:bodyPr/>
                    <a:lstStyle/>
                    <a:p>
                      <a:pPr>
                        <a:lnSpc>
                          <a:spcPct val="105000"/>
                        </a:lnSpc>
                        <a:spcAft>
                          <a:spcPts val="0"/>
                        </a:spcAft>
                      </a:pPr>
                      <a:r>
                        <a:rPr lang="en-US" sz="1800">
                          <a:latin typeface="Times New Roman"/>
                          <a:ea typeface="Times New Roman"/>
                          <a:cs typeface="Mangal"/>
                        </a:rPr>
                        <a:t>3</a:t>
                      </a:r>
                      <a:endParaRPr lang="en-IN" sz="160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600">
                          <a:latin typeface="Arial"/>
                          <a:ea typeface="Times New Roman"/>
                          <a:cs typeface="Arial"/>
                        </a:rPr>
                        <a:t>Water quality model studies for the assessment and prediction of water quality of Ujjani Reservoir, Maharashtra</a:t>
                      </a:r>
                      <a:endParaRPr lang="en-IN" sz="160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600" dirty="0">
                          <a:latin typeface="Arial"/>
                          <a:ea typeface="Times New Roman"/>
                          <a:cs typeface="Arial"/>
                        </a:rPr>
                        <a:t>WQAM</a:t>
                      </a:r>
                      <a:endParaRPr lang="en-IN" sz="1600" dirty="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5000"/>
                        </a:lnSpc>
                        <a:spcAft>
                          <a:spcPts val="0"/>
                        </a:spcAft>
                      </a:pPr>
                      <a:r>
                        <a:rPr lang="en-US" sz="1800">
                          <a:latin typeface="Times New Roman"/>
                          <a:ea typeface="Times New Roman"/>
                          <a:cs typeface="Mangal"/>
                        </a:rPr>
                        <a:t>29.00</a:t>
                      </a:r>
                      <a:endParaRPr lang="en-IN" sz="160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0025">
                <a:tc>
                  <a:txBody>
                    <a:bodyPr/>
                    <a:lstStyle/>
                    <a:p>
                      <a:pPr>
                        <a:lnSpc>
                          <a:spcPct val="105000"/>
                        </a:lnSpc>
                        <a:spcAft>
                          <a:spcPts val="0"/>
                        </a:spcAft>
                      </a:pPr>
                      <a:r>
                        <a:rPr lang="en-US" sz="1800">
                          <a:latin typeface="Times New Roman"/>
                          <a:ea typeface="Times New Roman"/>
                          <a:cs typeface="Mangal"/>
                        </a:rPr>
                        <a:t>4</a:t>
                      </a:r>
                      <a:endParaRPr lang="en-IN" sz="160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600">
                          <a:latin typeface="Arial"/>
                          <a:ea typeface="Times New Roman"/>
                          <a:cs typeface="Arial"/>
                        </a:rPr>
                        <a:t>Estimation of groundwater potential of a region – Integrated Application of Geophysical and Hydrogeological techniques with RS-GIS</a:t>
                      </a:r>
                      <a:endParaRPr lang="en-IN" sz="160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600" dirty="0">
                          <a:latin typeface="Arial"/>
                          <a:ea typeface="Times New Roman"/>
                          <a:cs typeface="Arial"/>
                        </a:rPr>
                        <a:t>GP</a:t>
                      </a:r>
                      <a:endParaRPr lang="en-IN" sz="1600" dirty="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5000"/>
                        </a:lnSpc>
                        <a:spcAft>
                          <a:spcPts val="0"/>
                        </a:spcAft>
                      </a:pPr>
                      <a:r>
                        <a:rPr lang="en-US" sz="1800" dirty="0" smtClean="0">
                          <a:latin typeface="Times New Roman"/>
                          <a:ea typeface="Times New Roman"/>
                          <a:cs typeface="Mangal"/>
                        </a:rPr>
                        <a:t>83.00</a:t>
                      </a:r>
                      <a:endParaRPr lang="en-IN" sz="1600" dirty="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009">
                <a:tc>
                  <a:txBody>
                    <a:bodyPr/>
                    <a:lstStyle/>
                    <a:p>
                      <a:pPr>
                        <a:lnSpc>
                          <a:spcPct val="105000"/>
                        </a:lnSpc>
                        <a:spcAft>
                          <a:spcPts val="0"/>
                        </a:spcAft>
                      </a:pPr>
                      <a:endParaRPr lang="en-US" sz="1800">
                        <a:latin typeface="Times New Roman"/>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600">
                          <a:latin typeface="Arial"/>
                          <a:ea typeface="Times New Roman"/>
                          <a:cs typeface="Arial"/>
                        </a:rPr>
                        <a:t>Total</a:t>
                      </a:r>
                      <a:endParaRPr lang="en-IN" sz="160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endParaRPr lang="en-US" sz="160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5000"/>
                        </a:lnSpc>
                        <a:spcAft>
                          <a:spcPts val="0"/>
                        </a:spcAft>
                      </a:pPr>
                      <a:r>
                        <a:rPr lang="en-US" sz="1800" dirty="0" smtClean="0">
                          <a:latin typeface="Times New Roman"/>
                          <a:ea typeface="Times New Roman"/>
                          <a:cs typeface="Mangal"/>
                        </a:rPr>
                        <a:t>169.20</a:t>
                      </a:r>
                      <a:endParaRPr lang="en-IN" sz="1600" dirty="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l"/>
            <a:r>
              <a:rPr lang="en-US" sz="2400" b="1" smtClean="0"/>
              <a:t>COMPONENT D: WR INSTITUTIONS CAPACITY ENHANCEMENT</a:t>
            </a:r>
            <a:r>
              <a:rPr lang="en-US" sz="3200" b="1" smtClean="0"/>
              <a:t/>
            </a:r>
            <a:br>
              <a:rPr lang="en-US" sz="3200" b="1" smtClean="0"/>
            </a:br>
            <a:r>
              <a:rPr lang="en-US" sz="2100" b="1" smtClean="0"/>
              <a:t>3.7.1 Component D:Water Resources Institutions and Capacity Building</a:t>
            </a:r>
            <a:r>
              <a:rPr lang="en-IN" sz="3200" b="1" smtClean="0"/>
              <a:t/>
            </a:r>
            <a:br>
              <a:rPr lang="en-IN" sz="3200" b="1" smtClean="0"/>
            </a:br>
            <a:endParaRPr lang="en-IN" sz="3200" smtClean="0"/>
          </a:p>
        </p:txBody>
      </p:sp>
      <p:sp>
        <p:nvSpPr>
          <p:cNvPr id="4" name="Slide Number Placeholder 3"/>
          <p:cNvSpPr>
            <a:spLocks noGrp="1"/>
          </p:cNvSpPr>
          <p:nvPr>
            <p:ph type="sldNum" sz="quarter" idx="12"/>
          </p:nvPr>
        </p:nvSpPr>
        <p:spPr/>
        <p:txBody>
          <a:bodyPr/>
          <a:lstStyle/>
          <a:p>
            <a:pPr>
              <a:defRPr/>
            </a:pPr>
            <a:fld id="{7025E9B1-E095-44FA-A77D-9378E98B5C93}" type="slidenum">
              <a:rPr lang="en-US" smtClean="0"/>
              <a:pPr>
                <a:defRPr/>
              </a:pPr>
              <a:t>21</a:t>
            </a:fld>
            <a:endParaRPr lang="en-US"/>
          </a:p>
        </p:txBody>
      </p:sp>
      <p:graphicFrame>
        <p:nvGraphicFramePr>
          <p:cNvPr id="6" name="Content Placeholder 5"/>
          <p:cNvGraphicFramePr>
            <a:graphicFrameLocks noGrp="1"/>
          </p:cNvGraphicFramePr>
          <p:nvPr>
            <p:ph idx="1"/>
          </p:nvPr>
        </p:nvGraphicFramePr>
        <p:xfrm>
          <a:off x="228600" y="1142998"/>
          <a:ext cx="8610600" cy="5181601"/>
        </p:xfrm>
        <a:graphic>
          <a:graphicData uri="http://schemas.openxmlformats.org/drawingml/2006/table">
            <a:tbl>
              <a:tblPr/>
              <a:tblGrid>
                <a:gridCol w="393520"/>
                <a:gridCol w="5370750"/>
                <a:gridCol w="1612229"/>
                <a:gridCol w="1234101"/>
              </a:tblGrid>
              <a:tr h="607269">
                <a:tc>
                  <a:txBody>
                    <a:bodyPr/>
                    <a:lstStyle/>
                    <a:p>
                      <a:pPr algn="ctr">
                        <a:lnSpc>
                          <a:spcPct val="105000"/>
                        </a:lnSpc>
                        <a:spcAft>
                          <a:spcPts val="0"/>
                        </a:spcAft>
                      </a:pPr>
                      <a:r>
                        <a:rPr lang="en-US" sz="1200" i="1">
                          <a:latin typeface="Arial"/>
                          <a:ea typeface="Times New Roman"/>
                          <a:cs typeface="Arial"/>
                        </a:rPr>
                        <a:t>Sr No</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i="1">
                          <a:latin typeface="Arial"/>
                          <a:ea typeface="Times New Roman"/>
                          <a:cs typeface="Arial"/>
                        </a:rPr>
                        <a:t>Activity</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i="1">
                          <a:latin typeface="Arial"/>
                          <a:ea typeface="Times New Roman"/>
                          <a:cs typeface="Arial"/>
                        </a:rPr>
                        <a:t>Division responsible for carrying out</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i="1">
                          <a:latin typeface="Arial"/>
                          <a:ea typeface="Times New Roman"/>
                          <a:cs typeface="Arial"/>
                        </a:rPr>
                        <a:t>Budgetary Cost (Rs Lakhs)</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423">
                <a:tc>
                  <a:txBody>
                    <a:bodyPr/>
                    <a:lstStyle/>
                    <a:p>
                      <a:pPr algn="ctr">
                        <a:lnSpc>
                          <a:spcPct val="105000"/>
                        </a:lnSpc>
                        <a:spcAft>
                          <a:spcPts val="0"/>
                        </a:spcAft>
                      </a:pPr>
                      <a:r>
                        <a:rPr lang="en-US" sz="1200">
                          <a:latin typeface="Arial"/>
                          <a:ea typeface="Times New Roman"/>
                          <a:cs typeface="Arial"/>
                        </a:rPr>
                        <a:t>1</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5000"/>
                        </a:lnSpc>
                        <a:spcAft>
                          <a:spcPts val="0"/>
                        </a:spcAft>
                      </a:pPr>
                      <a:r>
                        <a:rPr lang="en-US" sz="1200">
                          <a:latin typeface="Arial"/>
                          <a:ea typeface="Times New Roman"/>
                          <a:cs typeface="Arial"/>
                        </a:rPr>
                        <a:t>Creation and Management of Digital Documents at  CWPRS</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WAPIS</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21.12</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846">
                <a:tc>
                  <a:txBody>
                    <a:bodyPr/>
                    <a:lstStyle/>
                    <a:p>
                      <a:pPr algn="ctr">
                        <a:lnSpc>
                          <a:spcPct val="105000"/>
                        </a:lnSpc>
                        <a:spcAft>
                          <a:spcPts val="0"/>
                        </a:spcAft>
                      </a:pPr>
                      <a:r>
                        <a:rPr lang="en-US" sz="1200">
                          <a:latin typeface="Arial"/>
                          <a:ea typeface="Times New Roman"/>
                          <a:cs typeface="Arial"/>
                        </a:rPr>
                        <a:t>2</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5000"/>
                        </a:lnSpc>
                        <a:spcAft>
                          <a:spcPts val="0"/>
                        </a:spcAft>
                      </a:pPr>
                      <a:r>
                        <a:rPr lang="en-US" sz="1200">
                          <a:latin typeface="Arial"/>
                          <a:ea typeface="Times New Roman"/>
                          <a:cs typeface="Arial"/>
                        </a:rPr>
                        <a:t>Utilisation of Model Canal with SCADA system facility developed under HP-II for Capacity building, Basic Research and any up gradation</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HI</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20.00</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846">
                <a:tc>
                  <a:txBody>
                    <a:bodyPr/>
                    <a:lstStyle/>
                    <a:p>
                      <a:pPr algn="ctr">
                        <a:lnSpc>
                          <a:spcPct val="105000"/>
                        </a:lnSpc>
                        <a:spcAft>
                          <a:spcPts val="0"/>
                        </a:spcAft>
                      </a:pPr>
                      <a:r>
                        <a:rPr lang="en-US" sz="1200">
                          <a:latin typeface="Arial"/>
                          <a:ea typeface="Times New Roman"/>
                          <a:cs typeface="Arial"/>
                        </a:rPr>
                        <a:t>3</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5000"/>
                        </a:lnSpc>
                        <a:spcAft>
                          <a:spcPts val="0"/>
                        </a:spcAft>
                      </a:pPr>
                      <a:r>
                        <a:rPr lang="en-US" sz="1200">
                          <a:latin typeface="Arial"/>
                          <a:ea typeface="Times New Roman"/>
                          <a:cs typeface="Arial"/>
                        </a:rPr>
                        <a:t>Infrastructure development (Technical &amp; General, Procurement, Training, R&amp;M etc) and purchase of new vehicle</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PMU /HMET</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84.05</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846">
                <a:tc>
                  <a:txBody>
                    <a:bodyPr/>
                    <a:lstStyle/>
                    <a:p>
                      <a:pPr algn="ctr">
                        <a:lnSpc>
                          <a:spcPct val="105000"/>
                        </a:lnSpc>
                        <a:spcAft>
                          <a:spcPts val="0"/>
                        </a:spcAft>
                      </a:pPr>
                      <a:r>
                        <a:rPr lang="en-US" sz="1200">
                          <a:latin typeface="Arial"/>
                          <a:ea typeface="Times New Roman"/>
                          <a:cs typeface="Arial"/>
                        </a:rPr>
                        <a:t>4</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5000"/>
                        </a:lnSpc>
                        <a:spcAft>
                          <a:spcPts val="0"/>
                        </a:spcAft>
                      </a:pPr>
                      <a:r>
                        <a:rPr lang="en-US" sz="1200">
                          <a:latin typeface="Arial"/>
                          <a:ea typeface="Times New Roman"/>
                          <a:cs typeface="Arial"/>
                        </a:rPr>
                        <a:t>Enhancement of Costal Field Data Collection Capabilities for wave Parameters</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CFI</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160.00</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846">
                <a:tc>
                  <a:txBody>
                    <a:bodyPr/>
                    <a:lstStyle/>
                    <a:p>
                      <a:pPr algn="ctr">
                        <a:lnSpc>
                          <a:spcPct val="105000"/>
                        </a:lnSpc>
                        <a:spcAft>
                          <a:spcPts val="0"/>
                        </a:spcAft>
                      </a:pPr>
                      <a:r>
                        <a:rPr lang="en-US" sz="1200">
                          <a:latin typeface="Arial"/>
                          <a:ea typeface="Times New Roman"/>
                          <a:cs typeface="Arial"/>
                        </a:rPr>
                        <a:t>5</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5000"/>
                        </a:lnSpc>
                        <a:spcAft>
                          <a:spcPts val="0"/>
                        </a:spcAft>
                      </a:pPr>
                      <a:r>
                        <a:rPr lang="en-US" sz="1200">
                          <a:latin typeface="Arial"/>
                          <a:ea typeface="Times New Roman"/>
                          <a:cs typeface="Arial"/>
                        </a:rPr>
                        <a:t>Research facility for model studies of spillways to assess discharging capacity in complex hydrological scenario</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SED</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1015.0</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423">
                <a:tc>
                  <a:txBody>
                    <a:bodyPr/>
                    <a:lstStyle/>
                    <a:p>
                      <a:pPr algn="ctr">
                        <a:lnSpc>
                          <a:spcPct val="105000"/>
                        </a:lnSpc>
                        <a:spcAft>
                          <a:spcPts val="0"/>
                        </a:spcAft>
                      </a:pPr>
                      <a:r>
                        <a:rPr lang="en-US" sz="1200">
                          <a:latin typeface="Arial"/>
                          <a:ea typeface="Times New Roman"/>
                          <a:cs typeface="Arial"/>
                        </a:rPr>
                        <a:t>6</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5000"/>
                        </a:lnSpc>
                        <a:spcAft>
                          <a:spcPts val="0"/>
                        </a:spcAft>
                      </a:pPr>
                      <a:r>
                        <a:rPr lang="en-US" sz="1200">
                          <a:latin typeface="Arial"/>
                          <a:ea typeface="Times New Roman"/>
                          <a:cs typeface="Arial"/>
                        </a:rPr>
                        <a:t>Hydromet Instrumentation Laboratory</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EE(CIVIL) / HI</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600.00</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423">
                <a:tc>
                  <a:txBody>
                    <a:bodyPr/>
                    <a:lstStyle/>
                    <a:p>
                      <a:pPr algn="ctr">
                        <a:lnSpc>
                          <a:spcPct val="105000"/>
                        </a:lnSpc>
                        <a:spcAft>
                          <a:spcPts val="0"/>
                        </a:spcAft>
                      </a:pPr>
                      <a:r>
                        <a:rPr lang="en-US" sz="1200">
                          <a:latin typeface="Arial"/>
                          <a:ea typeface="Times New Roman"/>
                          <a:cs typeface="Arial"/>
                        </a:rPr>
                        <a:t>7</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5000"/>
                        </a:lnSpc>
                        <a:spcAft>
                          <a:spcPts val="0"/>
                        </a:spcAft>
                      </a:pPr>
                      <a:r>
                        <a:rPr lang="en-US" sz="1200">
                          <a:latin typeface="Arial"/>
                          <a:ea typeface="Times New Roman"/>
                          <a:cs typeface="Arial"/>
                        </a:rPr>
                        <a:t>Officer’s Suites</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EE(CIVIL)</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850.00</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423">
                <a:tc>
                  <a:txBody>
                    <a:bodyPr/>
                    <a:lstStyle/>
                    <a:p>
                      <a:pPr algn="ctr">
                        <a:lnSpc>
                          <a:spcPct val="105000"/>
                        </a:lnSpc>
                        <a:spcAft>
                          <a:spcPts val="0"/>
                        </a:spcAft>
                      </a:pPr>
                      <a:r>
                        <a:rPr lang="en-US" sz="1200">
                          <a:latin typeface="Arial"/>
                          <a:ea typeface="Times New Roman"/>
                          <a:cs typeface="Arial"/>
                        </a:rPr>
                        <a:t>8</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5000"/>
                        </a:lnSpc>
                        <a:spcAft>
                          <a:spcPts val="0"/>
                        </a:spcAft>
                      </a:pPr>
                      <a:r>
                        <a:rPr lang="en-US" sz="1200">
                          <a:latin typeface="Arial"/>
                          <a:ea typeface="Times New Roman"/>
                          <a:cs typeface="Arial"/>
                        </a:rPr>
                        <a:t>Auditorium</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EE(CIVIL)</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995.00</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423">
                <a:tc>
                  <a:txBody>
                    <a:bodyPr/>
                    <a:lstStyle/>
                    <a:p>
                      <a:pPr algn="ctr">
                        <a:lnSpc>
                          <a:spcPct val="105000"/>
                        </a:lnSpc>
                        <a:spcAft>
                          <a:spcPts val="0"/>
                        </a:spcAft>
                      </a:pPr>
                      <a:r>
                        <a:rPr lang="en-US" sz="1200">
                          <a:latin typeface="Arial"/>
                          <a:ea typeface="Times New Roman"/>
                          <a:cs typeface="Arial"/>
                        </a:rPr>
                        <a:t>9</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5000"/>
                        </a:lnSpc>
                        <a:spcAft>
                          <a:spcPts val="0"/>
                        </a:spcAft>
                      </a:pPr>
                      <a:r>
                        <a:rPr lang="en-US" sz="1200">
                          <a:latin typeface="Arial"/>
                          <a:ea typeface="Times New Roman"/>
                          <a:cs typeface="Arial"/>
                        </a:rPr>
                        <a:t>Training facility in DSS(P)</a:t>
                      </a:r>
                      <a:endParaRPr lang="en-IN" sz="160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HMET</a:t>
                      </a:r>
                      <a:endParaRPr lang="en-IN" sz="1600">
                        <a:latin typeface="Arial"/>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11.00</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846">
                <a:tc>
                  <a:txBody>
                    <a:bodyPr/>
                    <a:lstStyle/>
                    <a:p>
                      <a:pPr algn="ctr">
                        <a:lnSpc>
                          <a:spcPct val="105000"/>
                        </a:lnSpc>
                        <a:spcAft>
                          <a:spcPts val="0"/>
                        </a:spcAft>
                      </a:pPr>
                      <a:r>
                        <a:rPr lang="en-US" sz="1200">
                          <a:latin typeface="Arial"/>
                          <a:ea typeface="Times New Roman"/>
                          <a:cs typeface="Arial"/>
                        </a:rPr>
                        <a:t>10</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5000"/>
                        </a:lnSpc>
                        <a:spcAft>
                          <a:spcPts val="0"/>
                        </a:spcAft>
                      </a:pPr>
                      <a:r>
                        <a:rPr lang="en-US" sz="1200">
                          <a:latin typeface="Arial"/>
                          <a:ea typeface="Times New Roman"/>
                          <a:cs typeface="Arial"/>
                        </a:rPr>
                        <a:t>Infrastructure development of hydrometeorology group – IT hardware and software (MIKE FLOOD, MIKE-SHE, HYFRAN etc.)</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HMET</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37.00</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054">
                <a:tc>
                  <a:txBody>
                    <a:bodyPr/>
                    <a:lstStyle/>
                    <a:p>
                      <a:pPr algn="ctr">
                        <a:lnSpc>
                          <a:spcPct val="105000"/>
                        </a:lnSpc>
                        <a:spcAft>
                          <a:spcPts val="0"/>
                        </a:spcAft>
                      </a:pPr>
                      <a:r>
                        <a:rPr lang="en-US" sz="1200">
                          <a:latin typeface="Arial"/>
                          <a:ea typeface="Times New Roman"/>
                          <a:cs typeface="Arial"/>
                        </a:rPr>
                        <a:t>11</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5000"/>
                        </a:lnSpc>
                        <a:spcAft>
                          <a:spcPts val="0"/>
                        </a:spcAft>
                      </a:pPr>
                      <a:r>
                        <a:rPr lang="en-US" sz="1200">
                          <a:latin typeface="Arial"/>
                          <a:ea typeface="Times New Roman"/>
                          <a:cs typeface="Arial"/>
                        </a:rPr>
                        <a:t>Up-gradation of research and infrastructure facilities at Sediment Disposal Research Centre, CWPRS</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SM</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70.00</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423">
                <a:tc>
                  <a:txBody>
                    <a:bodyPr/>
                    <a:lstStyle/>
                    <a:p>
                      <a:pPr algn="ctr">
                        <a:lnSpc>
                          <a:spcPct val="105000"/>
                        </a:lnSpc>
                        <a:spcAft>
                          <a:spcPts val="0"/>
                        </a:spcAft>
                      </a:pPr>
                      <a:r>
                        <a:rPr lang="en-US" sz="1200">
                          <a:latin typeface="Arial"/>
                          <a:ea typeface="Times New Roman"/>
                          <a:cs typeface="Arial"/>
                        </a:rPr>
                        <a:t>12</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5000"/>
                        </a:lnSpc>
                        <a:spcAft>
                          <a:spcPts val="0"/>
                        </a:spcAft>
                      </a:pPr>
                      <a:r>
                        <a:rPr lang="en-US" sz="1200">
                          <a:latin typeface="Arial"/>
                          <a:ea typeface="Times New Roman"/>
                          <a:cs typeface="Arial"/>
                        </a:rPr>
                        <a:t>Upgradation of various Electrical Installations at CWPRS</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ELECT.</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95.00</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423">
                <a:tc>
                  <a:txBody>
                    <a:bodyPr/>
                    <a:lstStyle/>
                    <a:p>
                      <a:pPr algn="ctr">
                        <a:lnSpc>
                          <a:spcPct val="105000"/>
                        </a:lnSpc>
                        <a:spcAft>
                          <a:spcPts val="0"/>
                        </a:spcAft>
                      </a:pPr>
                      <a:r>
                        <a:rPr lang="en-US" sz="1200">
                          <a:latin typeface="Arial"/>
                          <a:ea typeface="Times New Roman"/>
                          <a:cs typeface="Arial"/>
                        </a:rPr>
                        <a:t>13</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5000"/>
                        </a:lnSpc>
                        <a:spcAft>
                          <a:spcPts val="0"/>
                        </a:spcAft>
                      </a:pPr>
                      <a:r>
                        <a:rPr lang="en-US" sz="1200">
                          <a:latin typeface="Arial"/>
                          <a:ea typeface="Times New Roman"/>
                          <a:cs typeface="Arial"/>
                        </a:rPr>
                        <a:t>DEVELOPING Audio-Video Recording Studio</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PHOTO</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30.0</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846">
                <a:tc>
                  <a:txBody>
                    <a:bodyPr/>
                    <a:lstStyle/>
                    <a:p>
                      <a:pPr algn="ctr">
                        <a:lnSpc>
                          <a:spcPct val="105000"/>
                        </a:lnSpc>
                        <a:spcAft>
                          <a:spcPts val="0"/>
                        </a:spcAft>
                      </a:pPr>
                      <a:r>
                        <a:rPr lang="en-US" sz="1200">
                          <a:latin typeface="Arial"/>
                          <a:ea typeface="Times New Roman"/>
                          <a:cs typeface="Arial"/>
                        </a:rPr>
                        <a:t>14</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5000"/>
                        </a:lnSpc>
                        <a:spcAft>
                          <a:spcPts val="0"/>
                        </a:spcAft>
                      </a:pPr>
                      <a:r>
                        <a:rPr lang="en-US" sz="1200">
                          <a:latin typeface="Arial"/>
                          <a:ea typeface="Times New Roman"/>
                          <a:cs typeface="Arial"/>
                        </a:rPr>
                        <a:t>Upgradation of Gravimetric and Volumetric calibration laboratories in HMC Division</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HMC</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595.85</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241">
                <a:tc>
                  <a:txBody>
                    <a:bodyPr/>
                    <a:lstStyle/>
                    <a:p>
                      <a:pPr algn="ctr">
                        <a:lnSpc>
                          <a:spcPct val="105000"/>
                        </a:lnSpc>
                        <a:spcAft>
                          <a:spcPts val="0"/>
                        </a:spcAft>
                      </a:pPr>
                      <a:endParaRPr lang="en-US" sz="1200">
                        <a:latin typeface="Arial"/>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a:latin typeface="Arial"/>
                          <a:ea typeface="Times New Roman"/>
                          <a:cs typeface="Arial"/>
                        </a:rPr>
                        <a:t>Total</a:t>
                      </a:r>
                      <a:endParaRPr lang="en-IN" sz="160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endParaRPr lang="en-US" sz="1200">
                        <a:latin typeface="Arial"/>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latin typeface="Arial"/>
                          <a:ea typeface="Times New Roman"/>
                          <a:cs typeface="Arial"/>
                        </a:rPr>
                        <a:t>4584.02</a:t>
                      </a:r>
                      <a:endParaRPr lang="en-IN" sz="1600" dirty="0">
                        <a:latin typeface="Arial"/>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944562"/>
          </a:xfrm>
        </p:spPr>
        <p:txBody>
          <a:bodyPr/>
          <a:lstStyle/>
          <a:p>
            <a:pPr>
              <a:defRPr/>
            </a:pPr>
            <a:r>
              <a:rPr lang="en-US" sz="2800" b="1" cap="all" dirty="0" smtClean="0"/>
              <a:t>Project Success Indicators/ outcomes to measure the</a:t>
            </a:r>
            <a:r>
              <a:rPr lang="en-US" sz="2800" cap="all" dirty="0" smtClean="0"/>
              <a:t> </a:t>
            </a:r>
            <a:r>
              <a:rPr lang="en-US" sz="2800" b="1" cap="all" dirty="0" smtClean="0"/>
              <a:t>Success of the project</a:t>
            </a:r>
            <a:endParaRPr lang="en-IN" sz="2800" b="1" cap="all" dirty="0"/>
          </a:p>
        </p:txBody>
      </p:sp>
      <p:sp>
        <p:nvSpPr>
          <p:cNvPr id="17411" name="Content Placeholder 2"/>
          <p:cNvSpPr>
            <a:spLocks noGrp="1"/>
          </p:cNvSpPr>
          <p:nvPr>
            <p:ph idx="1"/>
          </p:nvPr>
        </p:nvSpPr>
        <p:spPr>
          <a:xfrm>
            <a:off x="304800" y="1371600"/>
            <a:ext cx="8382000" cy="4754563"/>
          </a:xfrm>
        </p:spPr>
        <p:txBody>
          <a:bodyPr/>
          <a:lstStyle/>
          <a:p>
            <a:pPr>
              <a:spcBef>
                <a:spcPct val="0"/>
              </a:spcBef>
              <a:spcAft>
                <a:spcPts val="1200"/>
              </a:spcAft>
              <a:buFont typeface="Wingdings" pitchFamily="2" charset="2"/>
              <a:buChar char="Ø"/>
            </a:pPr>
            <a:r>
              <a:rPr lang="en-US" sz="1500" smtClean="0">
                <a:solidFill>
                  <a:srgbClr val="FF0000"/>
                </a:solidFill>
              </a:rPr>
              <a:t>Construction </a:t>
            </a:r>
            <a:r>
              <a:rPr lang="en-US" sz="1500" smtClean="0"/>
              <a:t>of state of the art </a:t>
            </a:r>
            <a:r>
              <a:rPr lang="en-US" sz="1500" smtClean="0">
                <a:solidFill>
                  <a:srgbClr val="FF0000"/>
                </a:solidFill>
              </a:rPr>
              <a:t>HYDROMET Instrumentation Laboratory </a:t>
            </a:r>
            <a:r>
              <a:rPr lang="en-US" sz="1500" smtClean="0"/>
              <a:t>for Water Level measurement, Velocity measurement,  FCS, Communication systems, software development and development of  Computer laboratory for training purposes.</a:t>
            </a:r>
            <a:endParaRPr lang="en-IN" sz="1500" smtClean="0"/>
          </a:p>
          <a:p>
            <a:pPr>
              <a:spcBef>
                <a:spcPct val="0"/>
              </a:spcBef>
              <a:spcAft>
                <a:spcPts val="1200"/>
              </a:spcAft>
              <a:buFont typeface="Wingdings" pitchFamily="2" charset="2"/>
              <a:buChar char="Ø"/>
            </a:pPr>
            <a:r>
              <a:rPr lang="en-US" sz="1500" smtClean="0">
                <a:solidFill>
                  <a:srgbClr val="FF0000"/>
                </a:solidFill>
              </a:rPr>
              <a:t>Finalisation of specification </a:t>
            </a:r>
            <a:r>
              <a:rPr lang="en-US" sz="1500" smtClean="0"/>
              <a:t>for Hydromet Instruments and </a:t>
            </a:r>
            <a:r>
              <a:rPr lang="en-US" sz="1500" smtClean="0">
                <a:solidFill>
                  <a:srgbClr val="FF0000"/>
                </a:solidFill>
              </a:rPr>
              <a:t>Technical bid evaluation </a:t>
            </a:r>
            <a:r>
              <a:rPr lang="en-US" sz="1500" smtClean="0"/>
              <a:t>for State IAs.</a:t>
            </a:r>
            <a:endParaRPr lang="en-IN" sz="1500" smtClean="0"/>
          </a:p>
          <a:p>
            <a:pPr>
              <a:spcBef>
                <a:spcPct val="0"/>
              </a:spcBef>
              <a:spcAft>
                <a:spcPts val="1200"/>
              </a:spcAft>
              <a:buFont typeface="Wingdings" pitchFamily="2" charset="2"/>
              <a:buChar char="Ø"/>
            </a:pPr>
            <a:r>
              <a:rPr lang="en-US" sz="1500" smtClean="0"/>
              <a:t>Extending </a:t>
            </a:r>
            <a:r>
              <a:rPr lang="en-US" sz="1500" smtClean="0">
                <a:solidFill>
                  <a:srgbClr val="FF0000"/>
                </a:solidFill>
              </a:rPr>
              <a:t>technical guidance to State IAs </a:t>
            </a:r>
            <a:r>
              <a:rPr lang="en-US" sz="1500" smtClean="0"/>
              <a:t>in operational activities of Hydromet instruments and training,  etc.  </a:t>
            </a:r>
            <a:endParaRPr lang="en-IN" sz="1500" smtClean="0"/>
          </a:p>
          <a:p>
            <a:pPr>
              <a:spcBef>
                <a:spcPct val="0"/>
              </a:spcBef>
              <a:spcAft>
                <a:spcPts val="1200"/>
              </a:spcAft>
              <a:buFont typeface="Wingdings" pitchFamily="2" charset="2"/>
              <a:buChar char="Ø"/>
            </a:pPr>
            <a:r>
              <a:rPr lang="en-US" sz="1500" smtClean="0"/>
              <a:t>Jointly carry out Specific R&amp;D/ </a:t>
            </a:r>
            <a:r>
              <a:rPr lang="en-US" sz="1500" smtClean="0">
                <a:solidFill>
                  <a:srgbClr val="FF0000"/>
                </a:solidFill>
              </a:rPr>
              <a:t>Purpose driven studies </a:t>
            </a:r>
            <a:r>
              <a:rPr lang="en-US" sz="1500" smtClean="0"/>
              <a:t>in hydrology, Water Resources Development, Management and Planning addressing surface and ground water, Water Quality issues as per States need. </a:t>
            </a:r>
            <a:endParaRPr lang="en-IN" sz="1500" smtClean="0"/>
          </a:p>
          <a:p>
            <a:pPr>
              <a:spcBef>
                <a:spcPct val="0"/>
              </a:spcBef>
              <a:spcAft>
                <a:spcPts val="1200"/>
              </a:spcAft>
              <a:buFont typeface="Wingdings" pitchFamily="2" charset="2"/>
              <a:buChar char="Ø"/>
            </a:pPr>
            <a:r>
              <a:rPr lang="en-US" sz="1500" smtClean="0"/>
              <a:t>a. </a:t>
            </a:r>
            <a:r>
              <a:rPr lang="en-US" sz="1500" smtClean="0">
                <a:solidFill>
                  <a:srgbClr val="FF0000"/>
                </a:solidFill>
              </a:rPr>
              <a:t>Strengthening specialized research facilities of CWPRS- </a:t>
            </a:r>
            <a:r>
              <a:rPr lang="en-US" sz="1500" smtClean="0"/>
              <a:t>Upgradation of Current Meter Rating Trolley, Upgradation and utilization of model canal with SCADA facility developed under HP-II, Spillway model studies set up in complex hydrological scenario, Coastal Field data collection capability, Up-gradation of research and infrastructure facilities at Sediment Disposal Research Centre, Upgradation of Gravimetric and Volumetric Laboratory, and procurement of Specialized IT hardware and Software etc for addressing various technical problems of water resources projects.</a:t>
            </a:r>
            <a:endParaRPr lang="en-IN" sz="1500" smtClean="0"/>
          </a:p>
          <a:p>
            <a:pPr>
              <a:spcBef>
                <a:spcPct val="0"/>
              </a:spcBef>
              <a:spcAft>
                <a:spcPts val="1200"/>
              </a:spcAft>
              <a:buFont typeface="Arial" pitchFamily="34" charset="0"/>
              <a:buNone/>
            </a:pPr>
            <a:r>
              <a:rPr lang="en-US" sz="1500" smtClean="0"/>
              <a:t>         b</a:t>
            </a:r>
            <a:r>
              <a:rPr lang="en-US" sz="1500" smtClean="0">
                <a:solidFill>
                  <a:srgbClr val="FF0000"/>
                </a:solidFill>
              </a:rPr>
              <a:t>. Infrastructure development- </a:t>
            </a:r>
            <a:r>
              <a:rPr lang="en-US" sz="1500" smtClean="0"/>
              <a:t>Officers Suites and Auditorium, Electrical Installations, Capacity Building, development of Audio-Video studio, Digitization of technical reports, Purchase of vehicle etc. </a:t>
            </a:r>
            <a:endParaRPr lang="en-IN" sz="1500" smtClean="0"/>
          </a:p>
          <a:p>
            <a:pPr>
              <a:spcBef>
                <a:spcPct val="0"/>
              </a:spcBef>
              <a:spcAft>
                <a:spcPts val="1200"/>
              </a:spcAft>
              <a:buFont typeface="Wingdings" pitchFamily="2" charset="2"/>
              <a:buChar char="Ø"/>
            </a:pPr>
            <a:endParaRPr lang="en-IN" sz="1500" smtClean="0"/>
          </a:p>
        </p:txBody>
      </p:sp>
      <p:sp>
        <p:nvSpPr>
          <p:cNvPr id="4" name="Slide Number Placeholder 3"/>
          <p:cNvSpPr>
            <a:spLocks noGrp="1"/>
          </p:cNvSpPr>
          <p:nvPr>
            <p:ph type="sldNum" sz="quarter" idx="12"/>
          </p:nvPr>
        </p:nvSpPr>
        <p:spPr/>
        <p:txBody>
          <a:bodyPr/>
          <a:lstStyle/>
          <a:p>
            <a:pPr>
              <a:defRPr/>
            </a:pPr>
            <a:fld id="{01094D3C-67E5-4F2D-9E55-7C31B81F2477}"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subTitle" idx="1"/>
          </p:nvPr>
        </p:nvSpPr>
        <p:spPr>
          <a:xfrm>
            <a:off x="457200" y="1752600"/>
            <a:ext cx="7772400" cy="2209800"/>
          </a:xfrm>
        </p:spPr>
        <p:txBody>
          <a:bodyPr/>
          <a:lstStyle/>
          <a:p>
            <a:pPr eaLnBrk="1" hangingPunct="1"/>
            <a:r>
              <a:rPr lang="en-US" sz="4400" b="1" smtClean="0">
                <a:solidFill>
                  <a:srgbClr val="C00000"/>
                </a:solidFill>
                <a:latin typeface="Arial" pitchFamily="34" charset="0"/>
              </a:rPr>
              <a:t>Hydromet Instrumentation Component</a:t>
            </a:r>
          </a:p>
          <a:p>
            <a:pPr eaLnBrk="1" hangingPunct="1"/>
            <a:r>
              <a:rPr lang="en-US" sz="3600" b="1" smtClean="0">
                <a:solidFill>
                  <a:srgbClr val="00B0F0"/>
                </a:solidFill>
                <a:latin typeface="Arial" pitchFamily="34" charset="0"/>
              </a:rPr>
              <a:t>Technical Details</a:t>
            </a:r>
          </a:p>
        </p:txBody>
      </p:sp>
      <p:pic>
        <p:nvPicPr>
          <p:cNvPr id="31747" name="Picture 8" descr="logo.png"/>
          <p:cNvPicPr>
            <a:picLocks noChangeAspect="1"/>
          </p:cNvPicPr>
          <p:nvPr/>
        </p:nvPicPr>
        <p:blipFill>
          <a:blip r:embed="rId3"/>
          <a:srcRect/>
          <a:stretch>
            <a:fillRect/>
          </a:stretch>
        </p:blipFill>
        <p:spPr bwMode="auto">
          <a:xfrm>
            <a:off x="457200" y="304800"/>
            <a:ext cx="1357313"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447800" y="0"/>
            <a:ext cx="7696200" cy="838200"/>
          </a:xfrm>
        </p:spPr>
        <p:txBody>
          <a:bodyPr/>
          <a:lstStyle/>
          <a:p>
            <a:pPr eaLnBrk="1" hangingPunct="1"/>
            <a:r>
              <a:rPr lang="en-US" sz="2400" b="1" smtClean="0">
                <a:latin typeface="Arial" pitchFamily="34" charset="0"/>
                <a:cs typeface="Arial" pitchFamily="34" charset="0"/>
              </a:rPr>
              <a:t>HYDROMET INSTRUMENTATION FACILITIES FOR WATER RESOURCES MANAGEMENT PROGRAM</a:t>
            </a:r>
          </a:p>
        </p:txBody>
      </p:sp>
      <p:pic>
        <p:nvPicPr>
          <p:cNvPr id="32772" name="Picture 5" descr="logo.png"/>
          <p:cNvPicPr>
            <a:picLocks noChangeAspect="1"/>
          </p:cNvPicPr>
          <p:nvPr/>
        </p:nvPicPr>
        <p:blipFill>
          <a:blip r:embed="rId2"/>
          <a:srcRect/>
          <a:stretch>
            <a:fillRect/>
          </a:stretch>
        </p:blipFill>
        <p:spPr bwMode="auto">
          <a:xfrm>
            <a:off x="0" y="0"/>
            <a:ext cx="1357313" cy="762000"/>
          </a:xfrm>
          <a:prstGeom prst="rect">
            <a:avLst/>
          </a:prstGeom>
          <a:noFill/>
          <a:ln w="9525">
            <a:noFill/>
            <a:miter lim="800000"/>
            <a:headEnd/>
            <a:tailEnd/>
          </a:ln>
        </p:spPr>
      </p:pic>
      <p:sp>
        <p:nvSpPr>
          <p:cNvPr id="32773" name="Rectangle 2"/>
          <p:cNvSpPr>
            <a:spLocks noChangeArrowheads="1"/>
          </p:cNvSpPr>
          <p:nvPr/>
        </p:nvSpPr>
        <p:spPr bwMode="auto">
          <a:xfrm>
            <a:off x="533400" y="838200"/>
            <a:ext cx="8153400" cy="1631950"/>
          </a:xfrm>
          <a:prstGeom prst="rect">
            <a:avLst/>
          </a:prstGeom>
          <a:noFill/>
          <a:ln w="9525">
            <a:noFill/>
            <a:miter lim="800000"/>
            <a:headEnd/>
            <a:tailEnd/>
          </a:ln>
        </p:spPr>
        <p:txBody>
          <a:bodyPr>
            <a:spAutoFit/>
          </a:bodyPr>
          <a:lstStyle/>
          <a:p>
            <a:pPr marL="117475" indent="-117475" algn="just">
              <a:spcAft>
                <a:spcPts val="1200"/>
              </a:spcAft>
              <a:buFont typeface="Arial" pitchFamily="34" charset="0"/>
              <a:buChar char="•"/>
            </a:pPr>
            <a:r>
              <a:rPr lang="en-US"/>
              <a:t>Under Hydrology Project III, it is proposed to manage water resources of entire country through integrated approach using state of art technology. </a:t>
            </a:r>
          </a:p>
          <a:p>
            <a:pPr marL="117475" indent="-117475" algn="just">
              <a:buFont typeface="Arial" pitchFamily="34" charset="0"/>
              <a:buChar char="•"/>
            </a:pPr>
            <a:r>
              <a:rPr lang="en-US"/>
              <a:t>It is therefore essential to modernize nationwide data, information and knowledge support by each implementing agency using latest Hydro-Met instrumentation. </a:t>
            </a:r>
          </a:p>
        </p:txBody>
      </p:sp>
      <p:pic>
        <p:nvPicPr>
          <p:cNvPr id="32774" name="Picture 2"/>
          <p:cNvPicPr>
            <a:picLocks noGrp="1" noChangeAspect="1" noChangeArrowheads="1"/>
          </p:cNvPicPr>
          <p:nvPr>
            <p:ph idx="1"/>
          </p:nvPr>
        </p:nvPicPr>
        <p:blipFill>
          <a:blip r:embed="rId3"/>
          <a:srcRect/>
          <a:stretch>
            <a:fillRect/>
          </a:stretch>
        </p:blipFill>
        <p:spPr>
          <a:xfrm>
            <a:off x="1981200" y="2514600"/>
            <a:ext cx="5281613" cy="4108450"/>
          </a:xfrm>
        </p:spPr>
      </p:pic>
      <p:sp>
        <p:nvSpPr>
          <p:cNvPr id="8" name="Slide Number Placeholder 7"/>
          <p:cNvSpPr>
            <a:spLocks noGrp="1"/>
          </p:cNvSpPr>
          <p:nvPr>
            <p:ph type="sldNum" sz="quarter" idx="12"/>
          </p:nvPr>
        </p:nvSpPr>
        <p:spPr/>
        <p:txBody>
          <a:bodyPr/>
          <a:lstStyle/>
          <a:p>
            <a:pPr>
              <a:defRPr/>
            </a:pPr>
            <a:fld id="{4E2D3EAF-331F-4A5E-B7A4-3A252B8F484F}"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defRPr/>
            </a:pPr>
            <a:r>
              <a:rPr lang="en-IN" sz="2400" b="1" dirty="0" smtClean="0">
                <a:solidFill>
                  <a:schemeClr val="accent1">
                    <a:lumMod val="50000"/>
                  </a:schemeClr>
                </a:solidFill>
                <a:latin typeface="Arial" pitchFamily="34" charset="0"/>
                <a:cs typeface="Arial" pitchFamily="34" charset="0"/>
              </a:rPr>
              <a:t/>
            </a:r>
            <a:br>
              <a:rPr lang="en-IN" sz="2400" b="1" dirty="0" smtClean="0">
                <a:solidFill>
                  <a:schemeClr val="accent1">
                    <a:lumMod val="50000"/>
                  </a:schemeClr>
                </a:solidFill>
                <a:latin typeface="Arial" pitchFamily="34" charset="0"/>
                <a:cs typeface="Arial" pitchFamily="34" charset="0"/>
              </a:rPr>
            </a:br>
            <a:r>
              <a:rPr lang="en-IN" sz="2400" b="1" dirty="0" smtClean="0">
                <a:solidFill>
                  <a:schemeClr val="accent1">
                    <a:lumMod val="50000"/>
                  </a:schemeClr>
                </a:solidFill>
                <a:latin typeface="Arial" pitchFamily="34" charset="0"/>
                <a:cs typeface="Arial" pitchFamily="34" charset="0"/>
              </a:rPr>
              <a:t/>
            </a:r>
            <a:br>
              <a:rPr lang="en-IN" sz="2400" b="1" dirty="0" smtClean="0">
                <a:solidFill>
                  <a:schemeClr val="accent1">
                    <a:lumMod val="50000"/>
                  </a:schemeClr>
                </a:solidFill>
                <a:latin typeface="Arial" pitchFamily="34" charset="0"/>
                <a:cs typeface="Arial" pitchFamily="34" charset="0"/>
              </a:rPr>
            </a:br>
            <a:r>
              <a:rPr lang="en-IN" sz="2400" b="1" dirty="0" smtClean="0">
                <a:solidFill>
                  <a:schemeClr val="accent1">
                    <a:lumMod val="50000"/>
                  </a:schemeClr>
                </a:solidFill>
                <a:latin typeface="Arial" pitchFamily="34" charset="0"/>
                <a:cs typeface="Arial" pitchFamily="34" charset="0"/>
              </a:rPr>
              <a:t/>
            </a:r>
            <a:br>
              <a:rPr lang="en-IN" sz="2400" b="1" dirty="0" smtClean="0">
                <a:solidFill>
                  <a:schemeClr val="accent1">
                    <a:lumMod val="50000"/>
                  </a:schemeClr>
                </a:solidFill>
                <a:latin typeface="Arial" pitchFamily="34" charset="0"/>
                <a:cs typeface="Arial" pitchFamily="34" charset="0"/>
              </a:rPr>
            </a:br>
            <a:r>
              <a:rPr lang="en-IN" sz="2400" b="1" dirty="0" smtClean="0">
                <a:solidFill>
                  <a:schemeClr val="accent1">
                    <a:lumMod val="50000"/>
                  </a:schemeClr>
                </a:solidFill>
                <a:latin typeface="Arial" pitchFamily="34" charset="0"/>
                <a:cs typeface="Arial" pitchFamily="34" charset="0"/>
              </a:rPr>
              <a:t>HYDROMET INSTRUMENTATION COMPONENT</a:t>
            </a:r>
            <a:br>
              <a:rPr lang="en-IN" sz="2400" b="1" dirty="0" smtClean="0">
                <a:solidFill>
                  <a:schemeClr val="accent1">
                    <a:lumMod val="50000"/>
                  </a:schemeClr>
                </a:solidFill>
                <a:latin typeface="Arial" pitchFamily="34" charset="0"/>
                <a:cs typeface="Arial" pitchFamily="34" charset="0"/>
              </a:rPr>
            </a:br>
            <a:r>
              <a:rPr lang="en-IN" sz="2400" b="1" dirty="0" smtClean="0">
                <a:solidFill>
                  <a:schemeClr val="accent1">
                    <a:lumMod val="50000"/>
                  </a:schemeClr>
                </a:solidFill>
                <a:latin typeface="Arial" pitchFamily="34" charset="0"/>
                <a:cs typeface="Arial" pitchFamily="34" charset="0"/>
              </a:rPr>
              <a:t/>
            </a:r>
            <a:br>
              <a:rPr lang="en-IN" sz="2400" b="1" dirty="0" smtClean="0">
                <a:solidFill>
                  <a:schemeClr val="accent1">
                    <a:lumMod val="50000"/>
                  </a:schemeClr>
                </a:solidFill>
                <a:latin typeface="Arial" pitchFamily="34" charset="0"/>
                <a:cs typeface="Arial" pitchFamily="34" charset="0"/>
              </a:rPr>
            </a:br>
            <a:r>
              <a:rPr lang="en-US" sz="2400" b="1" dirty="0" smtClean="0">
                <a:solidFill>
                  <a:schemeClr val="accent1">
                    <a:lumMod val="50000"/>
                  </a:schemeClr>
                </a:solidFill>
                <a:latin typeface="Arial" pitchFamily="34" charset="0"/>
                <a:cs typeface="Arial" pitchFamily="34" charset="0"/>
              </a:rPr>
              <a:t/>
            </a:r>
            <a:br>
              <a:rPr lang="en-US" sz="2400" b="1" dirty="0" smtClean="0">
                <a:solidFill>
                  <a:schemeClr val="accent1">
                    <a:lumMod val="50000"/>
                  </a:schemeClr>
                </a:solidFill>
                <a:latin typeface="Arial" pitchFamily="34" charset="0"/>
                <a:cs typeface="Arial" pitchFamily="34" charset="0"/>
              </a:rPr>
            </a:br>
            <a:endParaRPr lang="en-IN" sz="2400" b="1" dirty="0">
              <a:solidFill>
                <a:schemeClr val="accent1">
                  <a:lumMod val="50000"/>
                </a:schemeClr>
              </a:solidFill>
              <a:latin typeface="Arial" pitchFamily="34" charset="0"/>
              <a:cs typeface="Arial" pitchFamily="34" charset="0"/>
            </a:endParaRPr>
          </a:p>
        </p:txBody>
      </p:sp>
      <p:sp>
        <p:nvSpPr>
          <p:cNvPr id="33795" name="Content Placeholder 2"/>
          <p:cNvSpPr>
            <a:spLocks noGrp="1"/>
          </p:cNvSpPr>
          <p:nvPr>
            <p:ph idx="1"/>
          </p:nvPr>
        </p:nvSpPr>
        <p:spPr>
          <a:xfrm>
            <a:off x="457200" y="1828800"/>
            <a:ext cx="8229600" cy="3048000"/>
          </a:xfrm>
        </p:spPr>
        <p:txBody>
          <a:bodyPr/>
          <a:lstStyle/>
          <a:p>
            <a:pPr algn="just">
              <a:spcAft>
                <a:spcPts val="1200"/>
              </a:spcAft>
            </a:pPr>
            <a:r>
              <a:rPr lang="en-IN" sz="2800" dirty="0" smtClean="0">
                <a:latin typeface="Arial" pitchFamily="34" charset="0"/>
                <a:cs typeface="Arial" pitchFamily="34" charset="0"/>
              </a:rPr>
              <a:t>Finalisation of specifications for Hydro-Met Instruments and </a:t>
            </a:r>
            <a:r>
              <a:rPr lang="en-IN" sz="2800" dirty="0" smtClean="0">
                <a:solidFill>
                  <a:srgbClr val="FF0000"/>
                </a:solidFill>
                <a:latin typeface="Arial" pitchFamily="34" charset="0"/>
                <a:cs typeface="Arial" pitchFamily="34" charset="0"/>
              </a:rPr>
              <a:t>Technical</a:t>
            </a:r>
            <a:r>
              <a:rPr lang="en-IN" sz="2800" dirty="0" smtClean="0">
                <a:latin typeface="Arial" pitchFamily="34" charset="0"/>
                <a:cs typeface="Arial" pitchFamily="34" charset="0"/>
              </a:rPr>
              <a:t> bid evaluation for State IAs.</a:t>
            </a:r>
            <a:endParaRPr lang="en-US" sz="2800" dirty="0" smtClean="0">
              <a:latin typeface="Arial" pitchFamily="34" charset="0"/>
              <a:cs typeface="Arial" pitchFamily="34" charset="0"/>
            </a:endParaRPr>
          </a:p>
          <a:p>
            <a:pPr algn="just">
              <a:spcAft>
                <a:spcPts val="1200"/>
              </a:spcAft>
            </a:pPr>
            <a:r>
              <a:rPr lang="en-IN" sz="2800" dirty="0" smtClean="0">
                <a:solidFill>
                  <a:srgbClr val="FF00FF"/>
                </a:solidFill>
                <a:latin typeface="Arial" pitchFamily="34" charset="0"/>
                <a:cs typeface="Arial" pitchFamily="34" charset="0"/>
              </a:rPr>
              <a:t>Extending technical guidance to State IAs in operational activities of Hydro-Met instruments and training</a:t>
            </a:r>
            <a:endParaRPr lang="en-US" sz="2800" dirty="0" smtClean="0">
              <a:solidFill>
                <a:srgbClr val="FF00FF"/>
              </a:solidFill>
              <a:latin typeface="Arial" pitchFamily="34" charset="0"/>
              <a:cs typeface="Arial" pitchFamily="34" charset="0"/>
            </a:endParaRPr>
          </a:p>
          <a:p>
            <a:pPr algn="just">
              <a:spcAft>
                <a:spcPts val="1200"/>
              </a:spcAft>
            </a:pPr>
            <a:r>
              <a:rPr lang="en-IN" sz="2800" dirty="0" smtClean="0">
                <a:latin typeface="Arial" pitchFamily="34" charset="0"/>
                <a:cs typeface="Arial" pitchFamily="34" charset="0"/>
              </a:rPr>
              <a:t>Establishment of state of the art Hydro-Met Instrumentation Training Laboratory at CWPRS</a:t>
            </a:r>
          </a:p>
        </p:txBody>
      </p:sp>
      <p:sp>
        <p:nvSpPr>
          <p:cNvPr id="5" name="Title 7"/>
          <p:cNvSpPr txBox="1">
            <a:spLocks/>
          </p:cNvSpPr>
          <p:nvPr/>
        </p:nvSpPr>
        <p:spPr bwMode="auto">
          <a:xfrm>
            <a:off x="609600" y="533400"/>
            <a:ext cx="8229600" cy="990600"/>
          </a:xfrm>
          <a:prstGeom prst="rect">
            <a:avLst/>
          </a:prstGeom>
          <a:noFill/>
          <a:ln w="9525">
            <a:noFill/>
            <a:miter lim="800000"/>
            <a:headEnd/>
            <a:tailEnd/>
          </a:ln>
        </p:spPr>
        <p:txBody>
          <a:bodyPr lIns="0" rIns="0" bIns="0" anchor="b"/>
          <a:lstStyle/>
          <a:p>
            <a:pPr algn="ctr" eaLnBrk="0" hangingPunct="0">
              <a:defRPr/>
            </a:pPr>
            <a:endParaRPr lang="en-IN" sz="2400" b="1" dirty="0">
              <a:solidFill>
                <a:schemeClr val="tx2"/>
              </a:solidFill>
              <a:latin typeface="Arial" charset="0"/>
              <a:ea typeface="+mj-ea"/>
              <a:cs typeface="Arial" charset="0"/>
            </a:endParaRPr>
          </a:p>
          <a:p>
            <a:pPr algn="ctr" eaLnBrk="0" hangingPunct="0">
              <a:defRPr/>
            </a:pPr>
            <a:r>
              <a:rPr lang="en-IN" sz="2400" b="1" dirty="0">
                <a:solidFill>
                  <a:srgbClr val="FF0000"/>
                </a:solidFill>
                <a:latin typeface="Arial" charset="0"/>
                <a:ea typeface="+mj-ea"/>
                <a:cs typeface="Arial" charset="0"/>
              </a:rPr>
              <a:t>ROLE OF CWPRS</a:t>
            </a:r>
          </a:p>
        </p:txBody>
      </p:sp>
      <p:sp>
        <p:nvSpPr>
          <p:cNvPr id="6" name="Slide Number Placeholder 5"/>
          <p:cNvSpPr>
            <a:spLocks noGrp="1"/>
          </p:cNvSpPr>
          <p:nvPr>
            <p:ph type="sldNum" sz="quarter" idx="12"/>
          </p:nvPr>
        </p:nvSpPr>
        <p:spPr/>
        <p:txBody>
          <a:bodyPr/>
          <a:lstStyle/>
          <a:p>
            <a:pPr>
              <a:defRPr/>
            </a:pPr>
            <a:fld id="{4E2D3EAF-331F-4A5E-B7A4-3A252B8F484F}"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1524000"/>
          </a:xfrm>
        </p:spPr>
        <p:txBody>
          <a:bodyPr/>
          <a:lstStyle/>
          <a:p>
            <a:r>
              <a:rPr lang="en-IN" sz="2400" b="1" smtClean="0">
                <a:latin typeface="Arial" pitchFamily="34" charset="0"/>
                <a:cs typeface="Arial" pitchFamily="34" charset="0"/>
              </a:rPr>
              <a:t>FINALISATION OF SPECIFICATION FOR HYDROMET INSTRUMENTS AND TECHNICAL BID EVALUATION </a:t>
            </a:r>
            <a:br>
              <a:rPr lang="en-IN" sz="2400" b="1" smtClean="0">
                <a:latin typeface="Arial" pitchFamily="34" charset="0"/>
                <a:cs typeface="Arial" pitchFamily="34" charset="0"/>
              </a:rPr>
            </a:br>
            <a:endParaRPr lang="en-IN" sz="2400" smtClean="0">
              <a:latin typeface="Arial" pitchFamily="34" charset="0"/>
              <a:cs typeface="Arial" pitchFamily="34" charset="0"/>
            </a:endParaRPr>
          </a:p>
        </p:txBody>
      </p:sp>
      <p:sp>
        <p:nvSpPr>
          <p:cNvPr id="34819" name="Content Placeholder 2"/>
          <p:cNvSpPr>
            <a:spLocks noGrp="1"/>
          </p:cNvSpPr>
          <p:nvPr>
            <p:ph idx="1"/>
          </p:nvPr>
        </p:nvSpPr>
        <p:spPr>
          <a:xfrm>
            <a:off x="457200" y="1447800"/>
            <a:ext cx="8229600" cy="762000"/>
          </a:xfrm>
        </p:spPr>
        <p:txBody>
          <a:bodyPr/>
          <a:lstStyle/>
          <a:p>
            <a:r>
              <a:rPr lang="en-IN" sz="2200" smtClean="0">
                <a:latin typeface="Arial" pitchFamily="34" charset="0"/>
                <a:cs typeface="Arial" pitchFamily="34" charset="0"/>
              </a:rPr>
              <a:t>Committee of experts from CWPRS for finalisation of specifications for the Hydro-Met instruments and technical bid evaluation</a:t>
            </a:r>
          </a:p>
        </p:txBody>
      </p:sp>
      <p:graphicFrame>
        <p:nvGraphicFramePr>
          <p:cNvPr id="5" name="Table 4"/>
          <p:cNvGraphicFramePr>
            <a:graphicFrameLocks noGrp="1"/>
          </p:cNvGraphicFramePr>
          <p:nvPr/>
        </p:nvGraphicFramePr>
        <p:xfrm>
          <a:off x="1371600" y="2895600"/>
          <a:ext cx="6477000" cy="2398776"/>
        </p:xfrm>
        <a:graphic>
          <a:graphicData uri="http://schemas.openxmlformats.org/drawingml/2006/table">
            <a:tbl>
              <a:tblPr/>
              <a:tblGrid>
                <a:gridCol w="550028"/>
                <a:gridCol w="5926972"/>
              </a:tblGrid>
              <a:tr h="399796">
                <a:tc>
                  <a:txBody>
                    <a:bodyPr/>
                    <a:lstStyle/>
                    <a:p>
                      <a:pPr marL="0" marR="0" algn="ctr">
                        <a:lnSpc>
                          <a:spcPct val="110000"/>
                        </a:lnSpc>
                        <a:spcBef>
                          <a:spcPts val="0"/>
                        </a:spcBef>
                        <a:spcAft>
                          <a:spcPts val="0"/>
                        </a:spcAft>
                      </a:pPr>
                      <a:r>
                        <a:rPr lang="en-IN" sz="2000" dirty="0">
                          <a:latin typeface="Arial"/>
                          <a:ea typeface="Calibri"/>
                          <a:cs typeface="Mangal"/>
                        </a:rPr>
                        <a:t>1</a:t>
                      </a: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0000"/>
                        </a:lnSpc>
                        <a:spcBef>
                          <a:spcPts val="0"/>
                        </a:spcBef>
                        <a:spcAft>
                          <a:spcPts val="0"/>
                        </a:spcAft>
                      </a:pPr>
                      <a:r>
                        <a:rPr lang="en-IN" sz="2000" dirty="0">
                          <a:latin typeface="Arial"/>
                          <a:ea typeface="Calibri"/>
                          <a:cs typeface="Mangal"/>
                        </a:rPr>
                        <a:t>Dr. (</a:t>
                      </a:r>
                      <a:r>
                        <a:rPr lang="en-IN" sz="2000" dirty="0" smtClean="0">
                          <a:latin typeface="Arial"/>
                          <a:ea typeface="Calibri"/>
                          <a:cs typeface="Mangal"/>
                        </a:rPr>
                        <a:t>Mrs.) </a:t>
                      </a:r>
                      <a:r>
                        <a:rPr lang="en-IN" sz="2000" dirty="0">
                          <a:latin typeface="Arial"/>
                          <a:ea typeface="Calibri"/>
                          <a:cs typeface="Mangal"/>
                        </a:rPr>
                        <a:t>V.V. </a:t>
                      </a:r>
                      <a:r>
                        <a:rPr lang="en-IN" sz="2000" dirty="0" err="1">
                          <a:latin typeface="Arial"/>
                          <a:ea typeface="Calibri"/>
                          <a:cs typeface="Mangal"/>
                        </a:rPr>
                        <a:t>Bhosekar</a:t>
                      </a:r>
                      <a:r>
                        <a:rPr lang="en-IN" sz="2000" dirty="0">
                          <a:latin typeface="Arial"/>
                          <a:ea typeface="Calibri"/>
                          <a:cs typeface="Mangal"/>
                        </a:rPr>
                        <a:t>, </a:t>
                      </a:r>
                      <a:r>
                        <a:rPr lang="en-IN" sz="2000" dirty="0" smtClean="0">
                          <a:latin typeface="Arial"/>
                          <a:ea typeface="Calibri"/>
                          <a:cs typeface="Mangal"/>
                        </a:rPr>
                        <a:t>Sc-E:  </a:t>
                      </a:r>
                      <a:r>
                        <a:rPr lang="en-IN" sz="2000" dirty="0">
                          <a:latin typeface="Arial"/>
                          <a:ea typeface="Calibri"/>
                          <a:cs typeface="Mangal"/>
                        </a:rPr>
                        <a:t>Chairman</a:t>
                      </a: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96">
                <a:tc>
                  <a:txBody>
                    <a:bodyPr/>
                    <a:lstStyle/>
                    <a:p>
                      <a:pPr marL="0" marR="0" algn="ctr">
                        <a:lnSpc>
                          <a:spcPct val="110000"/>
                        </a:lnSpc>
                        <a:spcBef>
                          <a:spcPts val="0"/>
                        </a:spcBef>
                        <a:spcAft>
                          <a:spcPts val="0"/>
                        </a:spcAft>
                      </a:pPr>
                      <a:r>
                        <a:rPr lang="en-IN" sz="2000" dirty="0">
                          <a:latin typeface="Arial"/>
                          <a:ea typeface="Calibri"/>
                          <a:cs typeface="Mangal"/>
                        </a:rPr>
                        <a:t>2</a:t>
                      </a: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0000"/>
                        </a:lnSpc>
                        <a:spcBef>
                          <a:spcPts val="0"/>
                        </a:spcBef>
                        <a:spcAft>
                          <a:spcPts val="0"/>
                        </a:spcAft>
                      </a:pPr>
                      <a:r>
                        <a:rPr lang="en-IN" sz="2000" dirty="0" err="1">
                          <a:latin typeface="Arial"/>
                          <a:ea typeface="Calibri"/>
                          <a:cs typeface="Mangal"/>
                        </a:rPr>
                        <a:t>Shri</a:t>
                      </a:r>
                      <a:r>
                        <a:rPr lang="en-IN" sz="2000" dirty="0">
                          <a:latin typeface="Arial"/>
                          <a:ea typeface="Calibri"/>
                          <a:cs typeface="Mangal"/>
                        </a:rPr>
                        <a:t> S.D. </a:t>
                      </a:r>
                      <a:r>
                        <a:rPr lang="en-IN" sz="2000" dirty="0" err="1">
                          <a:latin typeface="Arial"/>
                          <a:ea typeface="Calibri"/>
                          <a:cs typeface="Mangal"/>
                        </a:rPr>
                        <a:t>Ranade</a:t>
                      </a:r>
                      <a:r>
                        <a:rPr lang="en-IN" sz="2000" dirty="0">
                          <a:latin typeface="Arial"/>
                          <a:ea typeface="Calibri"/>
                          <a:cs typeface="Mangal"/>
                        </a:rPr>
                        <a:t>, </a:t>
                      </a:r>
                      <a:r>
                        <a:rPr lang="en-IN" sz="2000" dirty="0" smtClean="0">
                          <a:latin typeface="Arial"/>
                          <a:ea typeface="Calibri"/>
                          <a:cs typeface="Mangal"/>
                        </a:rPr>
                        <a:t>Sc-D    </a:t>
                      </a:r>
                      <a:r>
                        <a:rPr lang="en-IN" sz="2000" dirty="0">
                          <a:latin typeface="Arial"/>
                          <a:ea typeface="Calibri"/>
                          <a:cs typeface="Mangal"/>
                        </a:rPr>
                        <a:t>:  Member </a:t>
                      </a:r>
                      <a:r>
                        <a:rPr lang="en-IN" sz="2000" dirty="0" smtClean="0">
                          <a:latin typeface="Arial"/>
                          <a:ea typeface="Calibri"/>
                          <a:cs typeface="Mangal"/>
                        </a:rPr>
                        <a:t>-Secretary</a:t>
                      </a: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96">
                <a:tc>
                  <a:txBody>
                    <a:bodyPr/>
                    <a:lstStyle/>
                    <a:p>
                      <a:pPr marL="0" marR="0" algn="ctr">
                        <a:lnSpc>
                          <a:spcPct val="110000"/>
                        </a:lnSpc>
                        <a:spcBef>
                          <a:spcPts val="0"/>
                        </a:spcBef>
                        <a:spcAft>
                          <a:spcPts val="0"/>
                        </a:spcAft>
                      </a:pPr>
                      <a:r>
                        <a:rPr lang="en-IN" sz="2000" dirty="0">
                          <a:latin typeface="Arial"/>
                          <a:ea typeface="Calibri"/>
                          <a:cs typeface="Mangal"/>
                        </a:rPr>
                        <a:t>3</a:t>
                      </a: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0000"/>
                        </a:lnSpc>
                        <a:spcBef>
                          <a:spcPts val="0"/>
                        </a:spcBef>
                        <a:spcAft>
                          <a:spcPts val="0"/>
                        </a:spcAft>
                      </a:pPr>
                      <a:r>
                        <a:rPr lang="en-IN" sz="2000" dirty="0" err="1">
                          <a:latin typeface="Arial"/>
                          <a:ea typeface="Calibri"/>
                          <a:cs typeface="Mangal"/>
                        </a:rPr>
                        <a:t>Shri</a:t>
                      </a:r>
                      <a:r>
                        <a:rPr lang="en-IN" sz="2000" dirty="0">
                          <a:latin typeface="Arial"/>
                          <a:ea typeface="Calibri"/>
                          <a:cs typeface="Mangal"/>
                        </a:rPr>
                        <a:t> N.D. </a:t>
                      </a:r>
                      <a:r>
                        <a:rPr lang="en-IN" sz="2000" dirty="0" err="1">
                          <a:latin typeface="Arial"/>
                          <a:ea typeface="Calibri"/>
                          <a:cs typeface="Mangal"/>
                        </a:rPr>
                        <a:t>Atkekar</a:t>
                      </a:r>
                      <a:r>
                        <a:rPr lang="en-IN" sz="2000" dirty="0">
                          <a:latin typeface="Arial"/>
                          <a:ea typeface="Calibri"/>
                          <a:cs typeface="Mangal"/>
                        </a:rPr>
                        <a:t>, </a:t>
                      </a:r>
                      <a:r>
                        <a:rPr lang="en-IN" sz="2000" dirty="0" smtClean="0">
                          <a:latin typeface="Arial"/>
                          <a:ea typeface="Calibri"/>
                          <a:cs typeface="Mangal"/>
                        </a:rPr>
                        <a:t>Sc-D     </a:t>
                      </a:r>
                      <a:r>
                        <a:rPr lang="en-IN" sz="2000" dirty="0">
                          <a:latin typeface="Arial"/>
                          <a:ea typeface="Calibri"/>
                          <a:cs typeface="Mangal"/>
                        </a:rPr>
                        <a:t>:  Member</a:t>
                      </a: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96">
                <a:tc>
                  <a:txBody>
                    <a:bodyPr/>
                    <a:lstStyle/>
                    <a:p>
                      <a:pPr marL="0" marR="0" algn="ctr">
                        <a:lnSpc>
                          <a:spcPct val="110000"/>
                        </a:lnSpc>
                        <a:spcBef>
                          <a:spcPts val="0"/>
                        </a:spcBef>
                        <a:spcAft>
                          <a:spcPts val="0"/>
                        </a:spcAft>
                      </a:pPr>
                      <a:r>
                        <a:rPr lang="en-IN" sz="2000" dirty="0">
                          <a:latin typeface="Arial"/>
                          <a:ea typeface="Calibri"/>
                          <a:cs typeface="Mangal"/>
                        </a:rPr>
                        <a:t>4</a:t>
                      </a: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0000"/>
                        </a:lnSpc>
                        <a:spcBef>
                          <a:spcPts val="0"/>
                        </a:spcBef>
                        <a:spcAft>
                          <a:spcPts val="0"/>
                        </a:spcAft>
                      </a:pPr>
                      <a:r>
                        <a:rPr lang="en-IN" sz="2000" dirty="0" err="1">
                          <a:latin typeface="Arial"/>
                          <a:ea typeface="Calibri"/>
                          <a:cs typeface="Mangal"/>
                        </a:rPr>
                        <a:t>Shri</a:t>
                      </a:r>
                      <a:r>
                        <a:rPr lang="en-IN" sz="2000" dirty="0">
                          <a:latin typeface="Arial"/>
                          <a:ea typeface="Calibri"/>
                          <a:cs typeface="Mangal"/>
                        </a:rPr>
                        <a:t> P.R. </a:t>
                      </a:r>
                      <a:r>
                        <a:rPr lang="en-IN" sz="2000" dirty="0" err="1">
                          <a:latin typeface="Arial"/>
                          <a:ea typeface="Calibri"/>
                          <a:cs typeface="Mangal"/>
                        </a:rPr>
                        <a:t>Khatarkar</a:t>
                      </a:r>
                      <a:r>
                        <a:rPr lang="en-IN" sz="2000" dirty="0">
                          <a:latin typeface="Arial"/>
                          <a:ea typeface="Calibri"/>
                          <a:cs typeface="Mangal"/>
                        </a:rPr>
                        <a:t>, </a:t>
                      </a:r>
                      <a:r>
                        <a:rPr lang="en-IN" sz="2000" dirty="0" smtClean="0">
                          <a:latin typeface="Arial"/>
                          <a:ea typeface="Calibri"/>
                          <a:cs typeface="Mangal"/>
                        </a:rPr>
                        <a:t>Sc-D  :  </a:t>
                      </a:r>
                      <a:r>
                        <a:rPr lang="en-IN" sz="2000" dirty="0">
                          <a:latin typeface="Arial"/>
                          <a:ea typeface="Calibri"/>
                          <a:cs typeface="Mangal"/>
                        </a:rPr>
                        <a:t>Member</a:t>
                      </a: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96">
                <a:tc>
                  <a:txBody>
                    <a:bodyPr/>
                    <a:lstStyle/>
                    <a:p>
                      <a:pPr marL="0" marR="0" algn="ctr">
                        <a:lnSpc>
                          <a:spcPct val="110000"/>
                        </a:lnSpc>
                        <a:spcBef>
                          <a:spcPts val="0"/>
                        </a:spcBef>
                        <a:spcAft>
                          <a:spcPts val="0"/>
                        </a:spcAft>
                      </a:pPr>
                      <a:r>
                        <a:rPr lang="en-IN" sz="2000" dirty="0">
                          <a:latin typeface="Arial"/>
                          <a:ea typeface="Calibri"/>
                          <a:cs typeface="Mangal"/>
                        </a:rPr>
                        <a:t>5</a:t>
                      </a: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0000"/>
                        </a:lnSpc>
                        <a:spcBef>
                          <a:spcPts val="0"/>
                        </a:spcBef>
                        <a:spcAft>
                          <a:spcPts val="0"/>
                        </a:spcAft>
                      </a:pPr>
                      <a:r>
                        <a:rPr lang="en-IN" sz="2000" dirty="0">
                          <a:latin typeface="Arial"/>
                          <a:ea typeface="Calibri"/>
                          <a:cs typeface="Mangal"/>
                        </a:rPr>
                        <a:t>Dr. C. </a:t>
                      </a:r>
                      <a:r>
                        <a:rPr lang="en-IN" sz="2000" dirty="0" err="1">
                          <a:latin typeface="Arial"/>
                          <a:ea typeface="Calibri"/>
                          <a:cs typeface="Mangal"/>
                        </a:rPr>
                        <a:t>Ramesh</a:t>
                      </a:r>
                      <a:r>
                        <a:rPr lang="en-IN" sz="2000" dirty="0">
                          <a:latin typeface="Arial"/>
                          <a:ea typeface="Calibri"/>
                          <a:cs typeface="Mangal"/>
                        </a:rPr>
                        <a:t>, </a:t>
                      </a:r>
                      <a:r>
                        <a:rPr lang="en-IN" sz="2000" dirty="0" smtClean="0">
                          <a:latin typeface="Arial"/>
                          <a:ea typeface="Calibri"/>
                          <a:cs typeface="Mangal"/>
                        </a:rPr>
                        <a:t>Sc</a:t>
                      </a:r>
                      <a:r>
                        <a:rPr lang="en-IN" sz="2000" baseline="0" dirty="0" smtClean="0">
                          <a:latin typeface="Arial"/>
                          <a:ea typeface="Calibri"/>
                          <a:cs typeface="Mangal"/>
                        </a:rPr>
                        <a:t>-</a:t>
                      </a:r>
                      <a:r>
                        <a:rPr lang="en-IN" sz="2000" dirty="0" smtClean="0">
                          <a:latin typeface="Arial"/>
                          <a:ea typeface="Calibri"/>
                          <a:cs typeface="Mangal"/>
                        </a:rPr>
                        <a:t>C</a:t>
                      </a:r>
                      <a:r>
                        <a:rPr lang="en-IN" sz="2000" dirty="0">
                          <a:latin typeface="Arial"/>
                          <a:ea typeface="Calibri"/>
                          <a:cs typeface="Mangal"/>
                        </a:rPr>
                        <a:t>	</a:t>
                      </a:r>
                      <a:r>
                        <a:rPr lang="en-IN" sz="2000" dirty="0" smtClean="0">
                          <a:latin typeface="Arial"/>
                          <a:ea typeface="Calibri"/>
                          <a:cs typeface="Mangal"/>
                        </a:rPr>
                        <a:t>    :  </a:t>
                      </a:r>
                      <a:r>
                        <a:rPr lang="en-IN" sz="2000" dirty="0">
                          <a:latin typeface="Arial"/>
                          <a:ea typeface="Calibri"/>
                          <a:cs typeface="Mangal"/>
                        </a:rPr>
                        <a:t>Member</a:t>
                      </a: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96">
                <a:tc>
                  <a:txBody>
                    <a:bodyPr/>
                    <a:lstStyle/>
                    <a:p>
                      <a:pPr marL="0" marR="0" algn="ctr">
                        <a:lnSpc>
                          <a:spcPct val="110000"/>
                        </a:lnSpc>
                        <a:spcBef>
                          <a:spcPts val="0"/>
                        </a:spcBef>
                        <a:spcAft>
                          <a:spcPts val="0"/>
                        </a:spcAft>
                      </a:pPr>
                      <a:r>
                        <a:rPr lang="en-IN" sz="2000" dirty="0">
                          <a:latin typeface="Arial"/>
                          <a:ea typeface="Calibri"/>
                          <a:cs typeface="Mangal"/>
                        </a:rPr>
                        <a:t>6</a:t>
                      </a: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0000"/>
                        </a:lnSpc>
                        <a:spcBef>
                          <a:spcPts val="0"/>
                        </a:spcBef>
                        <a:spcAft>
                          <a:spcPts val="0"/>
                        </a:spcAft>
                      </a:pPr>
                      <a:r>
                        <a:rPr lang="en-IN" sz="2000" dirty="0">
                          <a:latin typeface="Arial"/>
                          <a:ea typeface="Calibri"/>
                          <a:cs typeface="Mangal"/>
                        </a:rPr>
                        <a:t>Procurement Officer of respective IA    : Member</a:t>
                      </a: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pPr>
              <a:defRPr/>
            </a:pPr>
            <a:fld id="{4E2D3EAF-331F-4A5E-B7A4-3A252B8F484F}"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8600" y="0"/>
            <a:ext cx="8686800" cy="1143000"/>
          </a:xfrm>
        </p:spPr>
        <p:txBody>
          <a:bodyPr/>
          <a:lstStyle/>
          <a:p>
            <a:r>
              <a:rPr lang="en-IN" sz="2100" b="1" dirty="0" smtClean="0">
                <a:latin typeface="Arial" pitchFamily="34" charset="0"/>
                <a:cs typeface="Arial" pitchFamily="34" charset="0"/>
              </a:rPr>
              <a:t>EXTENDING TECHNICAL GUIDANCE IN OPERATIONAL ACTIVITIES OF HYDROMET INSTRUMENTS AND TRAINING</a:t>
            </a:r>
            <a:endParaRPr lang="en-IN" sz="2100" dirty="0" smtClean="0">
              <a:latin typeface="Arial" pitchFamily="34" charset="0"/>
              <a:cs typeface="Arial" pitchFamily="34" charset="0"/>
            </a:endParaRPr>
          </a:p>
        </p:txBody>
      </p:sp>
      <p:sp>
        <p:nvSpPr>
          <p:cNvPr id="35843" name="Content Placeholder 2"/>
          <p:cNvSpPr>
            <a:spLocks noGrp="1"/>
          </p:cNvSpPr>
          <p:nvPr>
            <p:ph idx="1"/>
          </p:nvPr>
        </p:nvSpPr>
        <p:spPr>
          <a:xfrm>
            <a:off x="533400" y="1371600"/>
            <a:ext cx="8229600" cy="4953000"/>
          </a:xfrm>
        </p:spPr>
        <p:txBody>
          <a:bodyPr/>
          <a:lstStyle/>
          <a:p>
            <a:pPr algn="just">
              <a:spcBef>
                <a:spcPct val="0"/>
              </a:spcBef>
              <a:spcAft>
                <a:spcPts val="1200"/>
              </a:spcAft>
            </a:pPr>
            <a:r>
              <a:rPr lang="en-IN" sz="2100" smtClean="0">
                <a:solidFill>
                  <a:srgbClr val="FF00FF"/>
                </a:solidFill>
                <a:latin typeface="Arial" pitchFamily="34" charset="0"/>
                <a:cs typeface="Arial" pitchFamily="34" charset="0"/>
              </a:rPr>
              <a:t>Each state may recruit 4-5 officials having expertise in Hydro-Met Instrumentation so as to take care of their State independently. </a:t>
            </a:r>
          </a:p>
          <a:p>
            <a:pPr algn="just">
              <a:spcBef>
                <a:spcPct val="0"/>
              </a:spcBef>
              <a:spcAft>
                <a:spcPts val="1200"/>
              </a:spcAft>
            </a:pPr>
            <a:r>
              <a:rPr lang="en-IN" sz="2100" smtClean="0">
                <a:latin typeface="Arial" pitchFamily="34" charset="0"/>
                <a:cs typeface="Arial" pitchFamily="34" charset="0"/>
              </a:rPr>
              <a:t>CWPRS Instrumentation Scientists will then provide training, technical guidance and also will undertake field visits to help the State IAs in operational activities. </a:t>
            </a:r>
          </a:p>
          <a:p>
            <a:pPr algn="just">
              <a:spcBef>
                <a:spcPct val="0"/>
              </a:spcBef>
              <a:spcAft>
                <a:spcPts val="1200"/>
              </a:spcAft>
            </a:pPr>
            <a:r>
              <a:rPr lang="en-IN" sz="2100" smtClean="0">
                <a:solidFill>
                  <a:srgbClr val="FF00FF"/>
                </a:solidFill>
                <a:latin typeface="Arial" pitchFamily="34" charset="0"/>
                <a:cs typeface="Arial" pitchFamily="34" charset="0"/>
              </a:rPr>
              <a:t>CWPRS will utilise the Hydro-Met Instrumentation laboratory that will be set up under NHP for providing technical support required by State IAs in training of Hydro-Met instruments. </a:t>
            </a:r>
          </a:p>
          <a:p>
            <a:pPr algn="just">
              <a:spcBef>
                <a:spcPct val="0"/>
              </a:spcBef>
              <a:spcAft>
                <a:spcPts val="1200"/>
              </a:spcAft>
            </a:pPr>
            <a:r>
              <a:rPr lang="en-IN" sz="2100" smtClean="0">
                <a:latin typeface="Arial" pitchFamily="34" charset="0"/>
                <a:cs typeface="Arial" pitchFamily="34" charset="0"/>
              </a:rPr>
              <a:t>CWPRS will form five teams to take care of all the State/ UT implementing agencies so as to cover whole of India. </a:t>
            </a:r>
          </a:p>
          <a:p>
            <a:pPr algn="just">
              <a:spcBef>
                <a:spcPct val="0"/>
              </a:spcBef>
              <a:spcAft>
                <a:spcPts val="1200"/>
              </a:spcAft>
            </a:pPr>
            <a:r>
              <a:rPr lang="en-IN" sz="2100" smtClean="0">
                <a:solidFill>
                  <a:srgbClr val="FF00FF"/>
                </a:solidFill>
                <a:latin typeface="Arial" pitchFamily="34" charset="0"/>
                <a:cs typeface="Arial" pitchFamily="34" charset="0"/>
              </a:rPr>
              <a:t>Each team will consists of 3-4 Instrumentation and 1-2 Hydrology scientists. These teams will function from CWPRS, Pune.</a:t>
            </a:r>
          </a:p>
        </p:txBody>
      </p:sp>
      <p:sp>
        <p:nvSpPr>
          <p:cNvPr id="5" name="Slide Number Placeholder 4"/>
          <p:cNvSpPr>
            <a:spLocks noGrp="1"/>
          </p:cNvSpPr>
          <p:nvPr>
            <p:ph type="sldNum" sz="quarter" idx="12"/>
          </p:nvPr>
        </p:nvSpPr>
        <p:spPr/>
        <p:txBody>
          <a:bodyPr/>
          <a:lstStyle/>
          <a:p>
            <a:pPr>
              <a:defRPr/>
            </a:pPr>
            <a:fld id="{4E2D3EAF-331F-4A5E-B7A4-3A252B8F484F}"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609600" y="1219200"/>
          <a:ext cx="8001000" cy="5029200"/>
        </p:xfrm>
        <a:graphic>
          <a:graphicData uri="http://schemas.openxmlformats.org/drawingml/2006/table">
            <a:tbl>
              <a:tblPr/>
              <a:tblGrid>
                <a:gridCol w="838200"/>
                <a:gridCol w="1219200"/>
                <a:gridCol w="5943600"/>
              </a:tblGrid>
              <a:tr h="0">
                <a:tc>
                  <a:txBody>
                    <a:bodyPr/>
                    <a:lstStyle/>
                    <a:p>
                      <a:pPr marL="0" marR="0" algn="ctr">
                        <a:lnSpc>
                          <a:spcPct val="110000"/>
                        </a:lnSpc>
                        <a:spcBef>
                          <a:spcPts val="0"/>
                        </a:spcBef>
                        <a:spcAft>
                          <a:spcPts val="0"/>
                        </a:spcAft>
                      </a:pPr>
                      <a:r>
                        <a:rPr lang="en-IN" sz="2000" b="1" dirty="0">
                          <a:latin typeface="Arial"/>
                          <a:ea typeface="Calibri"/>
                          <a:cs typeface="Mangal"/>
                        </a:rPr>
                        <a:t>Team No</a:t>
                      </a:r>
                      <a:endParaRPr lang="en-US" sz="2000" b="1"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2000" b="1" dirty="0" smtClean="0">
                          <a:latin typeface="Arial" pitchFamily="34" charset="0"/>
                          <a:ea typeface="Calibri"/>
                          <a:cs typeface="Arial" pitchFamily="34" charset="0"/>
                        </a:rPr>
                        <a:t>Region</a:t>
                      </a:r>
                      <a:endParaRPr lang="en-US" sz="20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IN" sz="2000" b="1" dirty="0" smtClean="0">
                          <a:latin typeface="Arial"/>
                          <a:ea typeface="Calibri"/>
                          <a:cs typeface="Mangal"/>
                        </a:rPr>
                        <a:t>Implementing  Agencies</a:t>
                      </a:r>
                      <a:endParaRPr lang="en-US" sz="2000" b="1"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0000"/>
                        </a:lnSpc>
                        <a:spcBef>
                          <a:spcPts val="0"/>
                        </a:spcBef>
                        <a:spcAft>
                          <a:spcPts val="0"/>
                        </a:spcAft>
                      </a:pPr>
                      <a:r>
                        <a:rPr lang="en-IN" sz="2000" dirty="0">
                          <a:latin typeface="Arial"/>
                          <a:ea typeface="Calibri"/>
                          <a:cs typeface="Mangal"/>
                        </a:rPr>
                        <a:t>1</a:t>
                      </a: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0000"/>
                        </a:lnSpc>
                        <a:spcBef>
                          <a:spcPts val="0"/>
                        </a:spcBef>
                        <a:spcAft>
                          <a:spcPts val="0"/>
                        </a:spcAft>
                      </a:pPr>
                      <a:r>
                        <a:rPr lang="en-US" sz="2000" dirty="0" smtClean="0">
                          <a:latin typeface="Arial" pitchFamily="34" charset="0"/>
                          <a:ea typeface="Calibri"/>
                          <a:cs typeface="Arial" pitchFamily="34" charset="0"/>
                        </a:rPr>
                        <a:t>Southern</a:t>
                      </a:r>
                      <a:endParaRPr lang="en-US" sz="20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0000"/>
                        </a:lnSpc>
                        <a:spcBef>
                          <a:spcPts val="0"/>
                        </a:spcBef>
                        <a:spcAft>
                          <a:spcPts val="0"/>
                        </a:spcAft>
                      </a:pPr>
                      <a:r>
                        <a:rPr lang="en-IN" sz="2000" dirty="0">
                          <a:latin typeface="Arial"/>
                          <a:ea typeface="Calibri"/>
                          <a:cs typeface="Mangal"/>
                        </a:rPr>
                        <a:t>Kerala, Tamil Nadu, </a:t>
                      </a:r>
                      <a:r>
                        <a:rPr lang="en-IN" sz="2000" dirty="0" err="1">
                          <a:latin typeface="Arial"/>
                          <a:ea typeface="Calibri"/>
                          <a:cs typeface="Mangal"/>
                        </a:rPr>
                        <a:t>Puducherry</a:t>
                      </a:r>
                      <a:r>
                        <a:rPr lang="en-IN" sz="2000" dirty="0">
                          <a:latin typeface="Arial"/>
                          <a:ea typeface="Calibri"/>
                          <a:cs typeface="Mangal"/>
                        </a:rPr>
                        <a:t>, Karnataka,  Andhra Pradesh, </a:t>
                      </a:r>
                      <a:r>
                        <a:rPr lang="en-IN" sz="2000" dirty="0" err="1">
                          <a:latin typeface="Arial"/>
                          <a:ea typeface="Calibri"/>
                          <a:cs typeface="Mangal"/>
                        </a:rPr>
                        <a:t>Telangana</a:t>
                      </a:r>
                      <a:r>
                        <a:rPr lang="en-IN" sz="2000" dirty="0">
                          <a:latin typeface="Arial"/>
                          <a:ea typeface="Calibri"/>
                          <a:cs typeface="Mangal"/>
                        </a:rPr>
                        <a:t>,  Andaman &amp; Nicobar, Lakshadweep</a:t>
                      </a: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0">
                <a:tc>
                  <a:txBody>
                    <a:bodyPr/>
                    <a:lstStyle/>
                    <a:p>
                      <a:pPr marL="0" marR="0" algn="ctr">
                        <a:lnSpc>
                          <a:spcPct val="110000"/>
                        </a:lnSpc>
                        <a:spcBef>
                          <a:spcPts val="0"/>
                        </a:spcBef>
                        <a:spcAft>
                          <a:spcPts val="0"/>
                        </a:spcAft>
                      </a:pPr>
                      <a:r>
                        <a:rPr lang="en-IN" sz="2000" dirty="0">
                          <a:latin typeface="Arial"/>
                          <a:ea typeface="Calibri"/>
                          <a:cs typeface="Mangal"/>
                        </a:rPr>
                        <a:t>2</a:t>
                      </a: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just">
                        <a:lnSpc>
                          <a:spcPct val="110000"/>
                        </a:lnSpc>
                        <a:spcBef>
                          <a:spcPts val="0"/>
                        </a:spcBef>
                        <a:spcAft>
                          <a:spcPts val="0"/>
                        </a:spcAft>
                      </a:pPr>
                      <a:r>
                        <a:rPr lang="en-US" sz="2000" dirty="0" smtClean="0">
                          <a:latin typeface="Arial" pitchFamily="34" charset="0"/>
                          <a:ea typeface="Calibri"/>
                          <a:cs typeface="Arial" pitchFamily="34" charset="0"/>
                        </a:rPr>
                        <a:t>Northern</a:t>
                      </a:r>
                      <a:endParaRPr lang="en-US" sz="20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just">
                        <a:lnSpc>
                          <a:spcPct val="110000"/>
                        </a:lnSpc>
                        <a:spcBef>
                          <a:spcPts val="0"/>
                        </a:spcBef>
                        <a:spcAft>
                          <a:spcPts val="0"/>
                        </a:spcAft>
                      </a:pPr>
                      <a:r>
                        <a:rPr lang="en-IN" sz="2000" dirty="0">
                          <a:latin typeface="Arial"/>
                          <a:ea typeface="Calibri"/>
                          <a:cs typeface="Mangal"/>
                        </a:rPr>
                        <a:t>Jammu &amp; Kashmir, Punjab, Uttarakhand, Haryana, Himachal Pradesh, Delhi,  Chandigarh  </a:t>
                      </a: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0">
                <a:tc>
                  <a:txBody>
                    <a:bodyPr/>
                    <a:lstStyle/>
                    <a:p>
                      <a:pPr marL="0" marR="0" algn="ctr">
                        <a:lnSpc>
                          <a:spcPct val="110000"/>
                        </a:lnSpc>
                        <a:spcBef>
                          <a:spcPts val="0"/>
                        </a:spcBef>
                        <a:spcAft>
                          <a:spcPts val="0"/>
                        </a:spcAft>
                      </a:pPr>
                      <a:r>
                        <a:rPr lang="en-IN" sz="2000" dirty="0">
                          <a:latin typeface="Arial"/>
                          <a:ea typeface="Calibri"/>
                          <a:cs typeface="Mangal"/>
                        </a:rPr>
                        <a:t>3</a:t>
                      </a: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0000"/>
                        </a:lnSpc>
                        <a:spcBef>
                          <a:spcPts val="0"/>
                        </a:spcBef>
                        <a:spcAft>
                          <a:spcPts val="0"/>
                        </a:spcAft>
                      </a:pPr>
                      <a:r>
                        <a:rPr lang="en-US" sz="2000" dirty="0" smtClean="0">
                          <a:latin typeface="Arial" pitchFamily="34" charset="0"/>
                          <a:ea typeface="Calibri"/>
                          <a:cs typeface="Arial" pitchFamily="34" charset="0"/>
                        </a:rPr>
                        <a:t>Western and Central</a:t>
                      </a:r>
                      <a:endParaRPr lang="en-US" sz="20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0000"/>
                        </a:lnSpc>
                        <a:spcBef>
                          <a:spcPts val="0"/>
                        </a:spcBef>
                        <a:spcAft>
                          <a:spcPts val="0"/>
                        </a:spcAft>
                      </a:pPr>
                      <a:r>
                        <a:rPr lang="en-IN" sz="2000" dirty="0">
                          <a:latin typeface="Arial"/>
                          <a:ea typeface="Calibri"/>
                          <a:cs typeface="Mangal"/>
                        </a:rPr>
                        <a:t>Maharashtra , Gujarat, Rajasthan, Madhya Pradesh, Goa, Daman  &amp; Diu, Dadra &amp; Nagar Haveli</a:t>
                      </a: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0">
                <a:tc>
                  <a:txBody>
                    <a:bodyPr/>
                    <a:lstStyle/>
                    <a:p>
                      <a:pPr marL="0" marR="0" algn="ctr">
                        <a:lnSpc>
                          <a:spcPct val="110000"/>
                        </a:lnSpc>
                        <a:spcBef>
                          <a:spcPts val="0"/>
                        </a:spcBef>
                        <a:spcAft>
                          <a:spcPts val="0"/>
                        </a:spcAft>
                      </a:pPr>
                      <a:r>
                        <a:rPr lang="en-IN" sz="2000" dirty="0">
                          <a:latin typeface="Arial"/>
                          <a:ea typeface="Calibri"/>
                          <a:cs typeface="Mangal"/>
                        </a:rPr>
                        <a:t>4</a:t>
                      </a: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just">
                        <a:lnSpc>
                          <a:spcPct val="110000"/>
                        </a:lnSpc>
                        <a:spcBef>
                          <a:spcPts val="0"/>
                        </a:spcBef>
                        <a:spcAft>
                          <a:spcPts val="0"/>
                        </a:spcAft>
                      </a:pPr>
                      <a:r>
                        <a:rPr lang="en-US" sz="2000" dirty="0" smtClean="0">
                          <a:latin typeface="Arial" pitchFamily="34" charset="0"/>
                          <a:ea typeface="Calibri"/>
                          <a:cs typeface="Arial" pitchFamily="34" charset="0"/>
                        </a:rPr>
                        <a:t>Eastern</a:t>
                      </a:r>
                      <a:endParaRPr lang="en-US" sz="20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just">
                        <a:lnSpc>
                          <a:spcPct val="110000"/>
                        </a:lnSpc>
                        <a:spcBef>
                          <a:spcPts val="0"/>
                        </a:spcBef>
                        <a:spcAft>
                          <a:spcPts val="0"/>
                        </a:spcAft>
                      </a:pPr>
                      <a:r>
                        <a:rPr lang="en-IN" sz="2000" dirty="0">
                          <a:latin typeface="Arial"/>
                          <a:ea typeface="Calibri"/>
                          <a:cs typeface="Mangal"/>
                        </a:rPr>
                        <a:t>Uttar Pradesh, Bihar,  Chhattisgarh, Jharkhand, Orissa, West Bengal</a:t>
                      </a: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0">
                <a:tc>
                  <a:txBody>
                    <a:bodyPr/>
                    <a:lstStyle/>
                    <a:p>
                      <a:pPr marL="0" marR="0" algn="ctr">
                        <a:lnSpc>
                          <a:spcPct val="110000"/>
                        </a:lnSpc>
                        <a:spcBef>
                          <a:spcPts val="0"/>
                        </a:spcBef>
                        <a:spcAft>
                          <a:spcPts val="0"/>
                        </a:spcAft>
                      </a:pPr>
                      <a:r>
                        <a:rPr lang="en-IN" sz="2000" dirty="0">
                          <a:latin typeface="Arial"/>
                          <a:ea typeface="Calibri"/>
                          <a:cs typeface="Mangal"/>
                        </a:rPr>
                        <a:t>5</a:t>
                      </a: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0" algn="just" defTabSz="914400" rtl="0" eaLnBrk="1" fontAlgn="auto" latinLnBrk="0" hangingPunct="1">
                        <a:lnSpc>
                          <a:spcPct val="110000"/>
                        </a:lnSpc>
                        <a:spcBef>
                          <a:spcPts val="0"/>
                        </a:spcBef>
                        <a:spcAft>
                          <a:spcPts val="0"/>
                        </a:spcAft>
                        <a:buClrTx/>
                        <a:buSzTx/>
                        <a:buFontTx/>
                        <a:buNone/>
                        <a:tabLst/>
                        <a:defRPr/>
                      </a:pPr>
                      <a:r>
                        <a:rPr lang="en-US" sz="2000" dirty="0" smtClean="0">
                          <a:latin typeface="Arial" pitchFamily="34" charset="0"/>
                          <a:ea typeface="Calibri"/>
                          <a:cs typeface="Arial" pitchFamily="34" charset="0"/>
                        </a:rPr>
                        <a:t>North Eastern</a:t>
                      </a:r>
                    </a:p>
                    <a:p>
                      <a:pPr marL="0" marR="0" algn="just">
                        <a:lnSpc>
                          <a:spcPct val="110000"/>
                        </a:lnSpc>
                        <a:spcBef>
                          <a:spcPts val="0"/>
                        </a:spcBef>
                        <a:spcAft>
                          <a:spcPts val="0"/>
                        </a:spcAft>
                      </a:pPr>
                      <a:endParaRPr lang="en-US" sz="20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0000"/>
                        </a:lnSpc>
                        <a:spcBef>
                          <a:spcPts val="0"/>
                        </a:spcBef>
                        <a:spcAft>
                          <a:spcPts val="0"/>
                        </a:spcAft>
                      </a:pPr>
                      <a:r>
                        <a:rPr lang="en-IN" sz="2000" dirty="0">
                          <a:latin typeface="Arial"/>
                          <a:ea typeface="Calibri"/>
                          <a:cs typeface="Mangal"/>
                        </a:rPr>
                        <a:t>Assam, Arunachal Pradesh, Sikkim,  Tripura, Meghalaya,  Nagaland, Manipur, Mizoram</a:t>
                      </a:r>
                      <a:endParaRPr lang="en-US" sz="20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
        <p:nvSpPr>
          <p:cNvPr id="6" name="TextBox 5"/>
          <p:cNvSpPr txBox="1"/>
          <p:nvPr/>
        </p:nvSpPr>
        <p:spPr>
          <a:xfrm>
            <a:off x="685800" y="533400"/>
            <a:ext cx="7924800" cy="461963"/>
          </a:xfrm>
          <a:prstGeom prst="rect">
            <a:avLst/>
          </a:prstGeom>
          <a:noFill/>
        </p:spPr>
        <p:txBody>
          <a:bodyPr>
            <a:spAutoFit/>
          </a:bodyPr>
          <a:lstStyle/>
          <a:p>
            <a:pPr>
              <a:defRPr/>
            </a:pPr>
            <a:r>
              <a:rPr lang="en-IN" sz="2400" b="1" dirty="0">
                <a:solidFill>
                  <a:schemeClr val="accent1">
                    <a:lumMod val="50000"/>
                  </a:schemeClr>
                </a:solidFill>
                <a:latin typeface="Arial" charset="0"/>
                <a:cs typeface="Arial" charset="0"/>
              </a:rPr>
              <a:t> REGIONWISE TEAMS COVERING VARIOUS STATES</a:t>
            </a:r>
          </a:p>
        </p:txBody>
      </p:sp>
      <p:sp>
        <p:nvSpPr>
          <p:cNvPr id="7" name="Slide Number Placeholder 6"/>
          <p:cNvSpPr>
            <a:spLocks noGrp="1"/>
          </p:cNvSpPr>
          <p:nvPr>
            <p:ph type="sldNum" sz="quarter" idx="12"/>
          </p:nvPr>
        </p:nvSpPr>
        <p:spPr/>
        <p:txBody>
          <a:bodyPr/>
          <a:lstStyle/>
          <a:p>
            <a:pPr>
              <a:defRPr/>
            </a:pPr>
            <a:fld id="{4E2D3EAF-331F-4A5E-B7A4-3A252B8F484F}"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10600" cy="4830763"/>
          </a:xfrm>
        </p:spPr>
        <p:txBody>
          <a:bodyPr rtlCol="0">
            <a:noAutofit/>
          </a:bodyPr>
          <a:lstStyle/>
          <a:p>
            <a:pPr marL="274320" indent="-274320" eaLnBrk="1" fontAlgn="auto" hangingPunct="1">
              <a:spcAft>
                <a:spcPts val="0"/>
              </a:spcAft>
              <a:buClr>
                <a:schemeClr val="accent3"/>
              </a:buClr>
              <a:buFont typeface="Arial" pitchFamily="34" charset="0"/>
              <a:buNone/>
              <a:defRPr/>
            </a:pPr>
            <a:endParaRPr lang="en-US" sz="2800" dirty="0" smtClean="0"/>
          </a:p>
          <a:p>
            <a:pPr marL="460375" lvl="2" indent="-406400" eaLnBrk="1" fontAlgn="auto">
              <a:lnSpc>
                <a:spcPct val="150000"/>
              </a:lnSpc>
              <a:spcAft>
                <a:spcPts val="0"/>
              </a:spcAft>
              <a:buFont typeface="Wingdings 2"/>
              <a:buChar char=""/>
              <a:defRPr/>
            </a:pPr>
            <a:r>
              <a:rPr lang="en-US" sz="2600" dirty="0" smtClean="0">
                <a:latin typeface="Arial" pitchFamily="34" charset="0"/>
                <a:cs typeface="Arial" pitchFamily="34" charset="0"/>
              </a:rPr>
              <a:t>Training facility for Water Level Measurement</a:t>
            </a:r>
          </a:p>
          <a:p>
            <a:pPr marL="460375" lvl="2" indent="-406400" eaLnBrk="1" fontAlgn="auto">
              <a:lnSpc>
                <a:spcPct val="150000"/>
              </a:lnSpc>
              <a:spcAft>
                <a:spcPts val="0"/>
              </a:spcAft>
              <a:buFont typeface="Wingdings 2"/>
              <a:buChar char=""/>
              <a:defRPr/>
            </a:pPr>
            <a:r>
              <a:rPr lang="en-US" sz="2600" dirty="0" smtClean="0">
                <a:solidFill>
                  <a:srgbClr val="FF00FF"/>
                </a:solidFill>
                <a:latin typeface="Arial" pitchFamily="34" charset="0"/>
                <a:cs typeface="Arial" pitchFamily="34" charset="0"/>
              </a:rPr>
              <a:t>Training facility for Communication Systems </a:t>
            </a:r>
          </a:p>
          <a:p>
            <a:pPr marL="460375" lvl="2" indent="-406400" eaLnBrk="1" fontAlgn="auto">
              <a:lnSpc>
                <a:spcPct val="150000"/>
              </a:lnSpc>
              <a:spcAft>
                <a:spcPts val="0"/>
              </a:spcAft>
              <a:buFont typeface="Wingdings 2"/>
              <a:buChar char=""/>
              <a:defRPr/>
            </a:pPr>
            <a:r>
              <a:rPr lang="en-US" sz="2600" dirty="0" smtClean="0">
                <a:latin typeface="Arial" pitchFamily="34" charset="0"/>
                <a:cs typeface="Arial" pitchFamily="34" charset="0"/>
              </a:rPr>
              <a:t>Training facility for Velocity Measurement</a:t>
            </a:r>
            <a:r>
              <a:rPr lang="en-US" sz="2600" b="1" dirty="0" smtClean="0">
                <a:latin typeface="Arial" pitchFamily="34" charset="0"/>
                <a:cs typeface="Arial" pitchFamily="34" charset="0"/>
              </a:rPr>
              <a:t> </a:t>
            </a:r>
            <a:r>
              <a:rPr lang="en-US" sz="2600" dirty="0" smtClean="0">
                <a:latin typeface="Arial" pitchFamily="34" charset="0"/>
                <a:cs typeface="Arial" pitchFamily="34" charset="0"/>
              </a:rPr>
              <a:t> </a:t>
            </a:r>
          </a:p>
          <a:p>
            <a:pPr marL="460375" lvl="2" indent="-406400" eaLnBrk="1" fontAlgn="auto">
              <a:lnSpc>
                <a:spcPct val="150000"/>
              </a:lnSpc>
              <a:spcAft>
                <a:spcPts val="0"/>
              </a:spcAft>
              <a:buFont typeface="Wingdings 2"/>
              <a:buChar char=""/>
              <a:defRPr/>
            </a:pPr>
            <a:r>
              <a:rPr lang="en-US" sz="2600" dirty="0" smtClean="0">
                <a:solidFill>
                  <a:srgbClr val="FF00FF"/>
                </a:solidFill>
                <a:latin typeface="Arial" pitchFamily="34" charset="0"/>
                <a:cs typeface="Arial" pitchFamily="34" charset="0"/>
              </a:rPr>
              <a:t>Training facility for SCADA</a:t>
            </a:r>
          </a:p>
          <a:p>
            <a:pPr marL="460375" lvl="2" indent="-406400" eaLnBrk="1" fontAlgn="auto">
              <a:lnSpc>
                <a:spcPct val="150000"/>
              </a:lnSpc>
              <a:spcAft>
                <a:spcPts val="0"/>
              </a:spcAft>
              <a:buFont typeface="Wingdings 2"/>
              <a:buChar char=""/>
              <a:defRPr/>
            </a:pPr>
            <a:r>
              <a:rPr lang="en-US" sz="2600" dirty="0" smtClean="0">
                <a:latin typeface="Arial" pitchFamily="34" charset="0"/>
                <a:cs typeface="Arial" pitchFamily="34" charset="0"/>
              </a:rPr>
              <a:t>Setting up Automatic Weather Station (AWS) for Training</a:t>
            </a:r>
          </a:p>
          <a:p>
            <a:pPr lvl="2" indent="-246888" eaLnBrk="1" fontAlgn="auto">
              <a:spcAft>
                <a:spcPts val="0"/>
              </a:spcAft>
              <a:buFont typeface="Wingdings 2"/>
              <a:buChar char=""/>
              <a:defRPr/>
            </a:pPr>
            <a:endParaRPr lang="en-US" sz="2800" dirty="0" smtClean="0">
              <a:latin typeface="Arial" pitchFamily="34" charset="0"/>
              <a:cs typeface="Arial" pitchFamily="34" charset="0"/>
            </a:endParaRPr>
          </a:p>
          <a:p>
            <a:pPr marL="274320" indent="-274320" eaLnBrk="1" fontAlgn="auto" hangingPunct="1">
              <a:spcAft>
                <a:spcPts val="0"/>
              </a:spcAft>
              <a:buClr>
                <a:schemeClr val="accent3"/>
              </a:buClr>
              <a:buFont typeface="Arial" pitchFamily="34" charset="0"/>
              <a:buNone/>
              <a:defRPr/>
            </a:pPr>
            <a:endParaRPr lang="en-US" sz="2800" dirty="0"/>
          </a:p>
        </p:txBody>
      </p:sp>
      <p:pic>
        <p:nvPicPr>
          <p:cNvPr id="37892" name="Picture 5" descr="logo.png"/>
          <p:cNvPicPr>
            <a:picLocks noChangeAspect="1"/>
          </p:cNvPicPr>
          <p:nvPr/>
        </p:nvPicPr>
        <p:blipFill>
          <a:blip r:embed="rId2"/>
          <a:srcRect/>
          <a:stretch>
            <a:fillRect/>
          </a:stretch>
        </p:blipFill>
        <p:spPr bwMode="auto">
          <a:xfrm>
            <a:off x="609600" y="304800"/>
            <a:ext cx="1219200" cy="684213"/>
          </a:xfrm>
          <a:prstGeom prst="rect">
            <a:avLst/>
          </a:prstGeom>
          <a:noFill/>
          <a:ln w="9525">
            <a:noFill/>
            <a:miter lim="800000"/>
            <a:headEnd/>
            <a:tailEnd/>
          </a:ln>
        </p:spPr>
      </p:pic>
      <p:sp>
        <p:nvSpPr>
          <p:cNvPr id="37893" name="Title 1"/>
          <p:cNvSpPr>
            <a:spLocks noGrp="1"/>
          </p:cNvSpPr>
          <p:nvPr>
            <p:ph type="title"/>
          </p:nvPr>
        </p:nvSpPr>
        <p:spPr>
          <a:xfrm>
            <a:off x="1828800" y="304800"/>
            <a:ext cx="7315200" cy="762000"/>
          </a:xfrm>
        </p:spPr>
        <p:txBody>
          <a:bodyPr/>
          <a:lstStyle/>
          <a:p>
            <a:pPr eaLnBrk="1" hangingPunct="1"/>
            <a:r>
              <a:rPr lang="en-US" sz="2400" b="1" smtClean="0">
                <a:latin typeface="Arial" pitchFamily="34" charset="0"/>
                <a:cs typeface="Arial" pitchFamily="34" charset="0"/>
              </a:rPr>
              <a:t>DETAILS OF HYDROMET INSTRUMENTATION FACILITY </a:t>
            </a:r>
            <a:endParaRPr lang="en-US" sz="2400" smtClean="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4E2D3EAF-331F-4A5E-B7A4-3A252B8F484F}"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868362"/>
          </a:xfrm>
        </p:spPr>
        <p:txBody>
          <a:bodyPr/>
          <a:lstStyle/>
          <a:p>
            <a:r>
              <a:rPr lang="en-US" sz="3200" b="1" smtClean="0"/>
              <a:t>CWPRS Proposal for NHP</a:t>
            </a:r>
            <a:br>
              <a:rPr lang="en-US" sz="3200" b="1" smtClean="0"/>
            </a:br>
            <a:r>
              <a:rPr lang="en-US" sz="1800" b="1" smtClean="0">
                <a:solidFill>
                  <a:srgbClr val="0000FF"/>
                </a:solidFill>
              </a:rPr>
              <a:t> 2015-2022</a:t>
            </a:r>
            <a:endParaRPr lang="en-IN" sz="3200" b="1" smtClean="0"/>
          </a:p>
        </p:txBody>
      </p:sp>
      <p:sp>
        <p:nvSpPr>
          <p:cNvPr id="9219" name="Content Placeholder 2"/>
          <p:cNvSpPr>
            <a:spLocks noGrp="1"/>
          </p:cNvSpPr>
          <p:nvPr>
            <p:ph idx="1"/>
          </p:nvPr>
        </p:nvSpPr>
        <p:spPr>
          <a:xfrm>
            <a:off x="457200" y="1295400"/>
            <a:ext cx="8229600" cy="4830763"/>
          </a:xfrm>
        </p:spPr>
        <p:txBody>
          <a:bodyPr/>
          <a:lstStyle/>
          <a:p>
            <a:pPr algn="just"/>
            <a:r>
              <a:rPr lang="en-US" sz="2800" dirty="0" smtClean="0"/>
              <a:t>identified role for CWPRS- </a:t>
            </a:r>
          </a:p>
          <a:p>
            <a:pPr marL="579438" lvl="1" algn="just">
              <a:spcAft>
                <a:spcPts val="1200"/>
              </a:spcAft>
              <a:buClr>
                <a:srgbClr val="00B050"/>
              </a:buClr>
              <a:buSzPct val="124000"/>
            </a:pPr>
            <a:r>
              <a:rPr lang="en-US" sz="2000" dirty="0" smtClean="0"/>
              <a:t>a role of facilitator in R&amp;D</a:t>
            </a:r>
          </a:p>
          <a:p>
            <a:pPr marL="579438" lvl="1" algn="just">
              <a:spcAft>
                <a:spcPts val="1200"/>
              </a:spcAft>
              <a:buClr>
                <a:srgbClr val="00B050"/>
              </a:buClr>
              <a:buSzPct val="124000"/>
            </a:pPr>
            <a:r>
              <a:rPr lang="en-US" sz="2000" dirty="0" smtClean="0"/>
              <a:t>providing technical expertise for </a:t>
            </a:r>
            <a:r>
              <a:rPr lang="en-US" sz="2000" dirty="0" smtClean="0">
                <a:solidFill>
                  <a:srgbClr val="00B050"/>
                </a:solidFill>
              </a:rPr>
              <a:t>HYDROMET instrumentation </a:t>
            </a:r>
            <a:r>
              <a:rPr lang="en-US" sz="2000" dirty="0" smtClean="0"/>
              <a:t>used for Water Level measurement, Velocity measurement, FCS, Communication systems, software development  and training related to </a:t>
            </a:r>
            <a:r>
              <a:rPr lang="en-US" sz="2000" dirty="0" err="1" smtClean="0"/>
              <a:t>hydromet</a:t>
            </a:r>
            <a:r>
              <a:rPr lang="en-US" sz="2000" dirty="0" smtClean="0"/>
              <a:t> instruments so as to support the water resources management program of states </a:t>
            </a:r>
            <a:endParaRPr lang="en-IN" sz="2000" dirty="0" smtClean="0"/>
          </a:p>
          <a:p>
            <a:pPr marL="579438" lvl="1" algn="just">
              <a:spcAft>
                <a:spcPts val="1200"/>
              </a:spcAft>
              <a:buClr>
                <a:srgbClr val="00B050"/>
              </a:buClr>
              <a:buSzPct val="124000"/>
            </a:pPr>
            <a:r>
              <a:rPr lang="en-US" sz="2000" dirty="0" smtClean="0"/>
              <a:t>strengthening research facilities, infrastructure development- technical and general, capacity building</a:t>
            </a:r>
          </a:p>
          <a:p>
            <a:pPr marL="579438" lvl="1" algn="just">
              <a:spcAft>
                <a:spcPts val="1200"/>
              </a:spcAft>
              <a:buClr>
                <a:srgbClr val="00B050"/>
              </a:buClr>
              <a:buSzPct val="124000"/>
            </a:pPr>
            <a:r>
              <a:rPr lang="en-US" sz="2000" dirty="0" smtClean="0"/>
              <a:t> assistance in sustainable DSS technology development,</a:t>
            </a:r>
          </a:p>
          <a:p>
            <a:pPr marL="579438" lvl="1" algn="just">
              <a:spcAft>
                <a:spcPts val="1200"/>
              </a:spcAft>
              <a:buClr>
                <a:srgbClr val="00B050"/>
              </a:buClr>
              <a:buSzPct val="124000"/>
            </a:pPr>
            <a:r>
              <a:rPr lang="en-US" sz="2000" dirty="0" smtClean="0"/>
              <a:t> purpose driven studies involving special technical support within the overall framework of the Project. </a:t>
            </a:r>
            <a:endParaRPr lang="en-IN" sz="2800" dirty="0" smtClean="0"/>
          </a:p>
        </p:txBody>
      </p:sp>
      <p:sp>
        <p:nvSpPr>
          <p:cNvPr id="4" name="Slide Number Placeholder 3"/>
          <p:cNvSpPr>
            <a:spLocks noGrp="1"/>
          </p:cNvSpPr>
          <p:nvPr>
            <p:ph type="sldNum" sz="quarter" idx="12"/>
          </p:nvPr>
        </p:nvSpPr>
        <p:spPr/>
        <p:txBody>
          <a:bodyPr/>
          <a:lstStyle/>
          <a:p>
            <a:pPr>
              <a:defRPr/>
            </a:pPr>
            <a:fld id="{75596A65-A26C-45E3-947C-1423B244FBB5}"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pPr>
              <a:defRPr/>
            </a:pPr>
            <a:r>
              <a:rPr lang="en-IN" sz="2400" b="1" dirty="0" smtClean="0">
                <a:solidFill>
                  <a:schemeClr val="accent1">
                    <a:lumMod val="50000"/>
                  </a:schemeClr>
                </a:solidFill>
                <a:latin typeface="Arial" pitchFamily="34" charset="0"/>
                <a:cs typeface="Arial" pitchFamily="34" charset="0"/>
              </a:rPr>
              <a:t>HYDROMET INSTRUMENTATION LABORATORY AT CWPRS</a:t>
            </a:r>
            <a:r>
              <a:rPr lang="en-US" sz="2400" b="1" dirty="0" smtClean="0">
                <a:solidFill>
                  <a:schemeClr val="accent1">
                    <a:lumMod val="50000"/>
                  </a:schemeClr>
                </a:solidFill>
                <a:latin typeface="Arial" pitchFamily="34" charset="0"/>
                <a:cs typeface="Arial" pitchFamily="34" charset="0"/>
              </a:rPr>
              <a:t/>
            </a:r>
            <a:br>
              <a:rPr lang="en-US" sz="2400" b="1" dirty="0" smtClean="0">
                <a:solidFill>
                  <a:schemeClr val="accent1">
                    <a:lumMod val="50000"/>
                  </a:schemeClr>
                </a:solidFill>
                <a:latin typeface="Arial" pitchFamily="34" charset="0"/>
                <a:cs typeface="Arial" pitchFamily="34" charset="0"/>
              </a:rPr>
            </a:br>
            <a:endParaRPr lang="en-IN" sz="2400" b="1" dirty="0">
              <a:solidFill>
                <a:schemeClr val="accent1">
                  <a:lumMod val="50000"/>
                </a:schemeClr>
              </a:solidFill>
              <a:latin typeface="Arial" pitchFamily="34" charset="0"/>
              <a:cs typeface="Arial" pitchFamily="34" charset="0"/>
            </a:endParaRPr>
          </a:p>
        </p:txBody>
      </p:sp>
      <p:graphicFrame>
        <p:nvGraphicFramePr>
          <p:cNvPr id="5" name="Table 4"/>
          <p:cNvGraphicFramePr>
            <a:graphicFrameLocks noGrp="1"/>
          </p:cNvGraphicFramePr>
          <p:nvPr/>
        </p:nvGraphicFramePr>
        <p:xfrm>
          <a:off x="457200" y="692150"/>
          <a:ext cx="8229600" cy="5632704"/>
        </p:xfrm>
        <a:graphic>
          <a:graphicData uri="http://schemas.openxmlformats.org/drawingml/2006/table">
            <a:tbl>
              <a:tblPr/>
              <a:tblGrid>
                <a:gridCol w="527563"/>
                <a:gridCol w="3511037"/>
                <a:gridCol w="4191000"/>
              </a:tblGrid>
              <a:tr h="141362">
                <a:tc>
                  <a:txBody>
                    <a:bodyPr/>
                    <a:lstStyle/>
                    <a:p>
                      <a:pPr algn="ctr">
                        <a:lnSpc>
                          <a:spcPct val="110000"/>
                        </a:lnSpc>
                        <a:spcAft>
                          <a:spcPts val="0"/>
                        </a:spcAft>
                      </a:pPr>
                      <a:r>
                        <a:rPr lang="en-IN" sz="1600" b="1" i="1" dirty="0" smtClean="0">
                          <a:latin typeface="Arial"/>
                        </a:rPr>
                        <a:t>Sr. No.</a:t>
                      </a:r>
                      <a:endParaRPr lang="en-US" sz="1600" b="1" dirty="0">
                        <a:latin typeface="Calibri"/>
                      </a:endParaRPr>
                    </a:p>
                  </a:txBody>
                  <a:tcPr marL="55719" marR="5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Aft>
                          <a:spcPts val="0"/>
                        </a:spcAft>
                      </a:pPr>
                      <a:r>
                        <a:rPr lang="en-IN" sz="1600" b="1" i="1" dirty="0" smtClean="0">
                          <a:latin typeface="Arial"/>
                        </a:rPr>
                        <a:t>Training Facility</a:t>
                      </a:r>
                      <a:endParaRPr lang="en-US" sz="1600" b="1" dirty="0">
                        <a:latin typeface="Calibri"/>
                      </a:endParaRPr>
                    </a:p>
                  </a:txBody>
                  <a:tcPr marL="55719" marR="5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Aft>
                          <a:spcPts val="0"/>
                        </a:spcAft>
                      </a:pPr>
                      <a:r>
                        <a:rPr lang="en-IN" sz="1600" b="1" i="1" dirty="0">
                          <a:latin typeface="Arial"/>
                        </a:rPr>
                        <a:t>Sub Team</a:t>
                      </a:r>
                      <a:endParaRPr lang="en-US" sz="1600" b="1" dirty="0">
                        <a:latin typeface="Calibri"/>
                      </a:endParaRPr>
                    </a:p>
                  </a:txBody>
                  <a:tcPr marL="55719" marR="55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90330">
                <a:tc>
                  <a:txBody>
                    <a:bodyPr/>
                    <a:lstStyle/>
                    <a:p>
                      <a:pPr algn="ctr">
                        <a:lnSpc>
                          <a:spcPct val="110000"/>
                        </a:lnSpc>
                        <a:spcAft>
                          <a:spcPts val="0"/>
                        </a:spcAft>
                      </a:pPr>
                      <a:r>
                        <a:rPr lang="en-IN" sz="1600">
                          <a:latin typeface="Arial"/>
                        </a:rPr>
                        <a:t>1</a:t>
                      </a:r>
                      <a:endParaRPr lang="en-US" sz="1600">
                        <a:latin typeface="Calibri"/>
                      </a:endParaRPr>
                    </a:p>
                  </a:txBody>
                  <a:tcPr marL="55719" marR="5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ct val="110000"/>
                        </a:lnSpc>
                        <a:spcBef>
                          <a:spcPts val="0"/>
                        </a:spcBef>
                        <a:spcAft>
                          <a:spcPts val="0"/>
                        </a:spcAft>
                      </a:pPr>
                      <a:r>
                        <a:rPr lang="en-IN" sz="1600" dirty="0">
                          <a:latin typeface="Arial"/>
                        </a:rPr>
                        <a:t>Training facility for Water Level Measurement </a:t>
                      </a:r>
                      <a:endParaRPr lang="en-US" sz="1600" dirty="0">
                        <a:latin typeface="Calibri"/>
                      </a:endParaRPr>
                    </a:p>
                  </a:txBody>
                  <a:tcPr marL="55719" marR="5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IN" sz="1600" dirty="0" err="1">
                          <a:latin typeface="Arial"/>
                        </a:rPr>
                        <a:t>Shri</a:t>
                      </a:r>
                      <a:r>
                        <a:rPr lang="en-IN" sz="1600" dirty="0">
                          <a:latin typeface="Arial"/>
                        </a:rPr>
                        <a:t>  P.R. </a:t>
                      </a:r>
                      <a:r>
                        <a:rPr lang="en-IN" sz="1600" dirty="0" err="1">
                          <a:latin typeface="Arial"/>
                        </a:rPr>
                        <a:t>Khatarkar</a:t>
                      </a:r>
                      <a:r>
                        <a:rPr lang="en-IN" sz="1600" dirty="0">
                          <a:latin typeface="Arial"/>
                        </a:rPr>
                        <a:t>, </a:t>
                      </a:r>
                      <a:r>
                        <a:rPr lang="en-IN" sz="1600" dirty="0" smtClean="0">
                          <a:latin typeface="Arial"/>
                        </a:rPr>
                        <a:t>Sc-D </a:t>
                      </a:r>
                      <a:r>
                        <a:rPr lang="en-IN" sz="1600" dirty="0">
                          <a:latin typeface="Arial"/>
                        </a:rPr>
                        <a:t>[Sub Team leader]</a:t>
                      </a:r>
                      <a:endParaRPr lang="en-US" sz="1600" dirty="0">
                        <a:latin typeface="Calibri"/>
                      </a:endParaRPr>
                    </a:p>
                    <a:p>
                      <a:pPr algn="l">
                        <a:lnSpc>
                          <a:spcPct val="110000"/>
                        </a:lnSpc>
                        <a:spcAft>
                          <a:spcPts val="0"/>
                        </a:spcAft>
                      </a:pPr>
                      <a:r>
                        <a:rPr lang="en-IN" sz="1600" dirty="0" err="1" smtClean="0">
                          <a:latin typeface="Arial"/>
                        </a:rPr>
                        <a:t>Shri</a:t>
                      </a:r>
                      <a:r>
                        <a:rPr lang="en-IN" sz="1600" dirty="0" smtClean="0">
                          <a:latin typeface="Arial"/>
                        </a:rPr>
                        <a:t> </a:t>
                      </a:r>
                      <a:r>
                        <a:rPr lang="en-IN" sz="1600" dirty="0">
                          <a:latin typeface="Arial"/>
                        </a:rPr>
                        <a:t>M.S. </a:t>
                      </a:r>
                      <a:r>
                        <a:rPr lang="en-IN" sz="1600" dirty="0" err="1">
                          <a:latin typeface="Arial"/>
                        </a:rPr>
                        <a:t>Bist</a:t>
                      </a:r>
                      <a:r>
                        <a:rPr lang="en-IN" sz="1600" dirty="0">
                          <a:latin typeface="Arial"/>
                        </a:rPr>
                        <a:t>, </a:t>
                      </a:r>
                      <a:r>
                        <a:rPr lang="en-IN" sz="1600" dirty="0" smtClean="0">
                          <a:latin typeface="Arial"/>
                        </a:rPr>
                        <a:t>Sc-B</a:t>
                      </a:r>
                      <a:endParaRPr lang="en-US" sz="1600" dirty="0">
                        <a:latin typeface="Calibri"/>
                      </a:endParaRPr>
                    </a:p>
                    <a:p>
                      <a:pPr algn="l">
                        <a:lnSpc>
                          <a:spcPct val="110000"/>
                        </a:lnSpc>
                        <a:spcAft>
                          <a:spcPts val="0"/>
                        </a:spcAft>
                      </a:pPr>
                      <a:r>
                        <a:rPr lang="en-IN" sz="1600" dirty="0" err="1">
                          <a:latin typeface="Arial"/>
                        </a:rPr>
                        <a:t>Shri</a:t>
                      </a:r>
                      <a:r>
                        <a:rPr lang="en-IN" sz="1600" dirty="0">
                          <a:latin typeface="Arial"/>
                        </a:rPr>
                        <a:t>  P</a:t>
                      </a:r>
                      <a:r>
                        <a:rPr lang="en-IN" sz="1600" dirty="0" smtClean="0">
                          <a:latin typeface="Arial"/>
                        </a:rPr>
                        <a:t>. S. </a:t>
                      </a:r>
                      <a:r>
                        <a:rPr lang="en-IN" sz="1600" dirty="0" err="1" smtClean="0">
                          <a:latin typeface="Arial"/>
                        </a:rPr>
                        <a:t>Solanki</a:t>
                      </a:r>
                      <a:r>
                        <a:rPr lang="en-IN" sz="1600" dirty="0">
                          <a:latin typeface="Arial"/>
                        </a:rPr>
                        <a:t>, </a:t>
                      </a:r>
                      <a:r>
                        <a:rPr lang="en-IN" sz="1600" dirty="0" smtClean="0">
                          <a:latin typeface="Arial"/>
                        </a:rPr>
                        <a:t>Sc-B</a:t>
                      </a:r>
                      <a:endParaRPr lang="en-US" sz="1600" dirty="0">
                        <a:latin typeface="Calibri"/>
                      </a:endParaRPr>
                    </a:p>
                  </a:txBody>
                  <a:tcPr marL="55719" marR="5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8077">
                <a:tc>
                  <a:txBody>
                    <a:bodyPr/>
                    <a:lstStyle/>
                    <a:p>
                      <a:pPr algn="ctr">
                        <a:lnSpc>
                          <a:spcPct val="110000"/>
                        </a:lnSpc>
                        <a:spcAft>
                          <a:spcPts val="0"/>
                        </a:spcAft>
                      </a:pPr>
                      <a:r>
                        <a:rPr lang="en-IN" sz="1600" dirty="0">
                          <a:latin typeface="Arial"/>
                        </a:rPr>
                        <a:t>2</a:t>
                      </a:r>
                      <a:endParaRPr lang="en-US" sz="1600" dirty="0">
                        <a:latin typeface="Calibri"/>
                      </a:endParaRPr>
                    </a:p>
                  </a:txBody>
                  <a:tcPr marL="55719" marR="5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algn="just">
                        <a:lnSpc>
                          <a:spcPct val="110000"/>
                        </a:lnSpc>
                        <a:spcBef>
                          <a:spcPts val="0"/>
                        </a:spcBef>
                        <a:spcAft>
                          <a:spcPts val="0"/>
                        </a:spcAft>
                      </a:pPr>
                      <a:r>
                        <a:rPr lang="en-IN" sz="1600" dirty="0">
                          <a:latin typeface="Arial"/>
                        </a:rPr>
                        <a:t>Training facility  for Communication System</a:t>
                      </a:r>
                      <a:endParaRPr lang="en-US" sz="1600" dirty="0">
                        <a:latin typeface="Calibri"/>
                      </a:endParaRPr>
                    </a:p>
                  </a:txBody>
                  <a:tcPr marL="55719" marR="5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a:lnSpc>
                          <a:spcPct val="110000"/>
                        </a:lnSpc>
                        <a:spcAft>
                          <a:spcPts val="0"/>
                        </a:spcAft>
                      </a:pPr>
                      <a:r>
                        <a:rPr lang="en-IN" sz="1600" dirty="0" err="1">
                          <a:latin typeface="Arial"/>
                        </a:rPr>
                        <a:t>Shri</a:t>
                      </a:r>
                      <a:r>
                        <a:rPr lang="en-IN" sz="1600" dirty="0">
                          <a:latin typeface="Arial"/>
                        </a:rPr>
                        <a:t>  S.D. </a:t>
                      </a:r>
                      <a:r>
                        <a:rPr lang="en-IN" sz="1600" dirty="0" err="1">
                          <a:latin typeface="Arial"/>
                        </a:rPr>
                        <a:t>Ranade</a:t>
                      </a:r>
                      <a:r>
                        <a:rPr lang="en-IN" sz="1600" dirty="0">
                          <a:latin typeface="Arial"/>
                        </a:rPr>
                        <a:t>, </a:t>
                      </a:r>
                      <a:r>
                        <a:rPr lang="en-IN" sz="1600" dirty="0" smtClean="0">
                          <a:latin typeface="Arial"/>
                        </a:rPr>
                        <a:t>Sc-D </a:t>
                      </a:r>
                      <a:r>
                        <a:rPr lang="en-IN" sz="1600" dirty="0">
                          <a:latin typeface="Arial"/>
                        </a:rPr>
                        <a:t>[Sub Team leader]</a:t>
                      </a:r>
                      <a:endParaRPr lang="en-US" sz="1600" dirty="0">
                        <a:latin typeface="Calibri"/>
                      </a:endParaRPr>
                    </a:p>
                    <a:p>
                      <a:pPr algn="l">
                        <a:lnSpc>
                          <a:spcPct val="110000"/>
                        </a:lnSpc>
                        <a:spcAft>
                          <a:spcPts val="0"/>
                        </a:spcAft>
                      </a:pPr>
                      <a:r>
                        <a:rPr lang="en-IN" sz="1600" dirty="0" smtClean="0">
                          <a:latin typeface="Arial"/>
                        </a:rPr>
                        <a:t>Ms </a:t>
                      </a:r>
                      <a:r>
                        <a:rPr lang="en-IN" sz="1600" dirty="0" err="1">
                          <a:latin typeface="Arial"/>
                        </a:rPr>
                        <a:t>Suneeta</a:t>
                      </a:r>
                      <a:r>
                        <a:rPr lang="en-IN" sz="1600" dirty="0">
                          <a:latin typeface="Arial"/>
                        </a:rPr>
                        <a:t> </a:t>
                      </a:r>
                      <a:r>
                        <a:rPr lang="en-IN" sz="1600" dirty="0" err="1">
                          <a:latin typeface="Arial"/>
                        </a:rPr>
                        <a:t>Jatwa</a:t>
                      </a:r>
                      <a:r>
                        <a:rPr lang="en-IN" sz="1600" dirty="0">
                          <a:latin typeface="Arial"/>
                        </a:rPr>
                        <a:t>, </a:t>
                      </a:r>
                      <a:r>
                        <a:rPr lang="en-IN" sz="1600" dirty="0" smtClean="0">
                          <a:latin typeface="Arial"/>
                        </a:rPr>
                        <a:t>Sc-B</a:t>
                      </a:r>
                      <a:endParaRPr lang="en-US" sz="1600" dirty="0">
                        <a:latin typeface="Calibri"/>
                      </a:endParaRPr>
                    </a:p>
                    <a:p>
                      <a:pPr algn="l">
                        <a:lnSpc>
                          <a:spcPct val="110000"/>
                        </a:lnSpc>
                        <a:spcAft>
                          <a:spcPts val="0"/>
                        </a:spcAft>
                      </a:pPr>
                      <a:r>
                        <a:rPr lang="en-IN" sz="1600" dirty="0" err="1">
                          <a:latin typeface="Arial"/>
                        </a:rPr>
                        <a:t>Shri</a:t>
                      </a:r>
                      <a:r>
                        <a:rPr lang="en-IN" sz="1600" dirty="0">
                          <a:latin typeface="Arial"/>
                        </a:rPr>
                        <a:t>  P.R. </a:t>
                      </a:r>
                      <a:r>
                        <a:rPr lang="en-IN" sz="1600" dirty="0" err="1">
                          <a:latin typeface="Arial"/>
                        </a:rPr>
                        <a:t>Dorle</a:t>
                      </a:r>
                      <a:r>
                        <a:rPr lang="en-IN" sz="1600" dirty="0">
                          <a:latin typeface="Arial"/>
                        </a:rPr>
                        <a:t> , </a:t>
                      </a:r>
                      <a:r>
                        <a:rPr lang="en-IN" sz="1600" dirty="0" smtClean="0">
                          <a:latin typeface="Arial"/>
                        </a:rPr>
                        <a:t>Sc-B</a:t>
                      </a:r>
                      <a:endParaRPr lang="en-US" sz="1600" dirty="0">
                        <a:latin typeface="Calibri"/>
                      </a:endParaRPr>
                    </a:p>
                    <a:p>
                      <a:pPr algn="l">
                        <a:lnSpc>
                          <a:spcPct val="110000"/>
                        </a:lnSpc>
                        <a:spcAft>
                          <a:spcPts val="0"/>
                        </a:spcAft>
                      </a:pPr>
                      <a:r>
                        <a:rPr lang="en-IN" sz="1600" dirty="0">
                          <a:latin typeface="Arial"/>
                        </a:rPr>
                        <a:t>Mrs. </a:t>
                      </a:r>
                      <a:r>
                        <a:rPr lang="en-IN" sz="1600" dirty="0" err="1">
                          <a:latin typeface="Arial"/>
                        </a:rPr>
                        <a:t>Anuja</a:t>
                      </a:r>
                      <a:r>
                        <a:rPr lang="en-IN" sz="1600" dirty="0">
                          <a:latin typeface="Arial"/>
                        </a:rPr>
                        <a:t> </a:t>
                      </a:r>
                      <a:r>
                        <a:rPr lang="en-IN" sz="1600" dirty="0" err="1">
                          <a:latin typeface="Arial"/>
                        </a:rPr>
                        <a:t>Rajagopalan</a:t>
                      </a:r>
                      <a:r>
                        <a:rPr lang="en-IN" sz="1600" dirty="0">
                          <a:latin typeface="Arial"/>
                        </a:rPr>
                        <a:t>, </a:t>
                      </a:r>
                      <a:r>
                        <a:rPr lang="en-IN" sz="1600" dirty="0" smtClean="0">
                          <a:latin typeface="Arial"/>
                        </a:rPr>
                        <a:t>Sc-B</a:t>
                      </a:r>
                      <a:endParaRPr lang="en-US" sz="1600" dirty="0">
                        <a:latin typeface="Calibri"/>
                      </a:endParaRPr>
                    </a:p>
                  </a:txBody>
                  <a:tcPr marL="55719" marR="5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735495">
                <a:tc>
                  <a:txBody>
                    <a:bodyPr/>
                    <a:lstStyle/>
                    <a:p>
                      <a:pPr algn="ctr">
                        <a:lnSpc>
                          <a:spcPct val="110000"/>
                        </a:lnSpc>
                        <a:spcAft>
                          <a:spcPts val="0"/>
                        </a:spcAft>
                      </a:pPr>
                      <a:r>
                        <a:rPr lang="en-IN" sz="1600">
                          <a:latin typeface="Arial"/>
                        </a:rPr>
                        <a:t>3</a:t>
                      </a:r>
                      <a:endParaRPr lang="en-US" sz="1600">
                        <a:latin typeface="Calibri"/>
                      </a:endParaRPr>
                    </a:p>
                  </a:txBody>
                  <a:tcPr marL="55719" marR="5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ct val="110000"/>
                        </a:lnSpc>
                        <a:spcBef>
                          <a:spcPts val="0"/>
                        </a:spcBef>
                        <a:spcAft>
                          <a:spcPts val="0"/>
                        </a:spcAft>
                      </a:pPr>
                      <a:r>
                        <a:rPr lang="en-IN" sz="1600" dirty="0">
                          <a:latin typeface="Arial"/>
                        </a:rPr>
                        <a:t>Training facility  for Velocity Measurement </a:t>
                      </a:r>
                      <a:endParaRPr lang="en-US" sz="1600" dirty="0">
                        <a:latin typeface="Calibri"/>
                      </a:endParaRPr>
                    </a:p>
                  </a:txBody>
                  <a:tcPr marL="55719" marR="5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IN" sz="1600" dirty="0">
                          <a:latin typeface="Arial"/>
                        </a:rPr>
                        <a:t>Dr N D </a:t>
                      </a:r>
                      <a:r>
                        <a:rPr lang="en-IN" sz="1600" dirty="0" err="1">
                          <a:latin typeface="Arial"/>
                        </a:rPr>
                        <a:t>Atkekar</a:t>
                      </a:r>
                      <a:r>
                        <a:rPr lang="en-IN" sz="1600" dirty="0">
                          <a:latin typeface="Arial"/>
                        </a:rPr>
                        <a:t>, </a:t>
                      </a:r>
                      <a:r>
                        <a:rPr lang="en-IN" sz="1600" dirty="0" smtClean="0">
                          <a:latin typeface="Arial"/>
                        </a:rPr>
                        <a:t>Sc-D </a:t>
                      </a:r>
                      <a:r>
                        <a:rPr lang="en-IN" sz="1600" dirty="0">
                          <a:latin typeface="Arial"/>
                        </a:rPr>
                        <a:t>[Sub Team leader]</a:t>
                      </a:r>
                      <a:endParaRPr lang="en-US" sz="1600" dirty="0">
                        <a:latin typeface="Calibri"/>
                      </a:endParaRPr>
                    </a:p>
                    <a:p>
                      <a:pPr algn="l">
                        <a:lnSpc>
                          <a:spcPct val="110000"/>
                        </a:lnSpc>
                        <a:spcAft>
                          <a:spcPts val="0"/>
                        </a:spcAft>
                      </a:pPr>
                      <a:r>
                        <a:rPr lang="en-IN" sz="1600" dirty="0" err="1" smtClean="0">
                          <a:latin typeface="Arial"/>
                        </a:rPr>
                        <a:t>Shri</a:t>
                      </a:r>
                      <a:r>
                        <a:rPr lang="en-IN" sz="1600" dirty="0" smtClean="0">
                          <a:latin typeface="Arial"/>
                        </a:rPr>
                        <a:t> </a:t>
                      </a:r>
                      <a:r>
                        <a:rPr lang="en-IN" sz="1600" dirty="0">
                          <a:latin typeface="Arial"/>
                        </a:rPr>
                        <a:t>S. </a:t>
                      </a:r>
                      <a:r>
                        <a:rPr lang="en-IN" sz="1600" dirty="0" err="1">
                          <a:latin typeface="Arial"/>
                        </a:rPr>
                        <a:t>Ganguly</a:t>
                      </a:r>
                      <a:r>
                        <a:rPr lang="en-IN" sz="1600" dirty="0">
                          <a:latin typeface="Arial"/>
                        </a:rPr>
                        <a:t>, </a:t>
                      </a:r>
                      <a:r>
                        <a:rPr lang="en-IN" sz="1600" dirty="0" smtClean="0">
                          <a:latin typeface="Arial"/>
                        </a:rPr>
                        <a:t>Sc-C</a:t>
                      </a:r>
                      <a:endParaRPr lang="en-US" sz="1600" dirty="0">
                        <a:latin typeface="Calibri"/>
                      </a:endParaRPr>
                    </a:p>
                    <a:p>
                      <a:pPr algn="l">
                        <a:lnSpc>
                          <a:spcPct val="110000"/>
                        </a:lnSpc>
                        <a:spcAft>
                          <a:spcPts val="0"/>
                        </a:spcAft>
                      </a:pPr>
                      <a:r>
                        <a:rPr lang="en-IN" sz="1600" dirty="0">
                          <a:latin typeface="Arial"/>
                        </a:rPr>
                        <a:t>Mrs </a:t>
                      </a:r>
                      <a:r>
                        <a:rPr lang="en-IN" sz="1600" dirty="0" err="1">
                          <a:latin typeface="Arial"/>
                        </a:rPr>
                        <a:t>Lata</a:t>
                      </a:r>
                      <a:r>
                        <a:rPr lang="en-IN" sz="1600" dirty="0">
                          <a:latin typeface="Arial"/>
                        </a:rPr>
                        <a:t> Gupta, </a:t>
                      </a:r>
                      <a:r>
                        <a:rPr lang="en-IN" sz="1600" dirty="0" smtClean="0">
                          <a:latin typeface="Arial"/>
                        </a:rPr>
                        <a:t>Sc-B</a:t>
                      </a:r>
                      <a:endParaRPr lang="en-US" sz="1600" dirty="0">
                        <a:latin typeface="Calibri"/>
                      </a:endParaRPr>
                    </a:p>
                    <a:p>
                      <a:pPr algn="l">
                        <a:lnSpc>
                          <a:spcPct val="110000"/>
                        </a:lnSpc>
                        <a:spcAft>
                          <a:spcPts val="0"/>
                        </a:spcAft>
                      </a:pPr>
                      <a:r>
                        <a:rPr lang="en-IN" sz="1600" dirty="0">
                          <a:latin typeface="Arial"/>
                        </a:rPr>
                        <a:t>Mr V N </a:t>
                      </a:r>
                      <a:r>
                        <a:rPr lang="en-IN" sz="1600" dirty="0" err="1">
                          <a:latin typeface="Arial"/>
                        </a:rPr>
                        <a:t>Katte</a:t>
                      </a:r>
                      <a:r>
                        <a:rPr lang="en-IN" sz="1600" dirty="0">
                          <a:latin typeface="Arial"/>
                        </a:rPr>
                        <a:t>, </a:t>
                      </a:r>
                      <a:r>
                        <a:rPr lang="en-IN" sz="1600" dirty="0" smtClean="0">
                          <a:latin typeface="Arial"/>
                        </a:rPr>
                        <a:t>Sc-B</a:t>
                      </a:r>
                      <a:endParaRPr lang="en-US" sz="1600" dirty="0">
                        <a:latin typeface="Calibri"/>
                      </a:endParaRPr>
                    </a:p>
                  </a:txBody>
                  <a:tcPr marL="55719" marR="5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912">
                <a:tc>
                  <a:txBody>
                    <a:bodyPr/>
                    <a:lstStyle/>
                    <a:p>
                      <a:pPr algn="ctr">
                        <a:lnSpc>
                          <a:spcPct val="110000"/>
                        </a:lnSpc>
                        <a:spcAft>
                          <a:spcPts val="0"/>
                        </a:spcAft>
                      </a:pPr>
                      <a:r>
                        <a:rPr lang="en-IN" sz="1600" dirty="0">
                          <a:latin typeface="Arial"/>
                        </a:rPr>
                        <a:t>4</a:t>
                      </a:r>
                      <a:endParaRPr lang="en-US" sz="1600" dirty="0">
                        <a:latin typeface="Calibri"/>
                      </a:endParaRPr>
                    </a:p>
                  </a:txBody>
                  <a:tcPr marL="55719" marR="5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algn="just">
                        <a:lnSpc>
                          <a:spcPct val="110000"/>
                        </a:lnSpc>
                        <a:spcBef>
                          <a:spcPts val="0"/>
                        </a:spcBef>
                        <a:spcAft>
                          <a:spcPts val="0"/>
                        </a:spcAft>
                      </a:pPr>
                      <a:r>
                        <a:rPr lang="en-IN" sz="1600" dirty="0" smtClean="0">
                          <a:latin typeface="Arial"/>
                        </a:rPr>
                        <a:t>Training Facility for SCADA</a:t>
                      </a:r>
                      <a:endParaRPr lang="en-US" sz="1600" dirty="0">
                        <a:latin typeface="Calibri"/>
                      </a:endParaRPr>
                    </a:p>
                  </a:txBody>
                  <a:tcPr marL="55719" marR="5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a:lnSpc>
                          <a:spcPct val="110000"/>
                        </a:lnSpc>
                        <a:spcAft>
                          <a:spcPts val="0"/>
                        </a:spcAft>
                      </a:pPr>
                      <a:r>
                        <a:rPr lang="en-IN" sz="1600" dirty="0" err="1">
                          <a:latin typeface="Arial"/>
                        </a:rPr>
                        <a:t>Shri</a:t>
                      </a:r>
                      <a:r>
                        <a:rPr lang="en-IN" sz="1600" dirty="0">
                          <a:latin typeface="Arial"/>
                        </a:rPr>
                        <a:t> M. </a:t>
                      </a:r>
                      <a:r>
                        <a:rPr lang="en-IN" sz="1600" dirty="0" err="1">
                          <a:latin typeface="Arial"/>
                        </a:rPr>
                        <a:t>Selva</a:t>
                      </a:r>
                      <a:r>
                        <a:rPr lang="en-IN" sz="1600" dirty="0">
                          <a:latin typeface="Arial"/>
                        </a:rPr>
                        <a:t> </a:t>
                      </a:r>
                      <a:r>
                        <a:rPr lang="en-IN" sz="1600" dirty="0" err="1">
                          <a:latin typeface="Arial"/>
                        </a:rPr>
                        <a:t>Balan</a:t>
                      </a:r>
                      <a:r>
                        <a:rPr lang="en-IN" sz="1600" dirty="0">
                          <a:latin typeface="Arial"/>
                        </a:rPr>
                        <a:t>, </a:t>
                      </a:r>
                      <a:r>
                        <a:rPr lang="en-IN" sz="1600" dirty="0" smtClean="0">
                          <a:latin typeface="Arial"/>
                        </a:rPr>
                        <a:t>Sc-D </a:t>
                      </a:r>
                      <a:r>
                        <a:rPr lang="en-IN" sz="1600" dirty="0">
                          <a:latin typeface="Arial"/>
                        </a:rPr>
                        <a:t>[Sub Team leader]</a:t>
                      </a:r>
                      <a:endParaRPr lang="en-US" sz="1600" dirty="0">
                        <a:latin typeface="Calibri"/>
                      </a:endParaRPr>
                    </a:p>
                    <a:p>
                      <a:pPr algn="l">
                        <a:lnSpc>
                          <a:spcPct val="110000"/>
                        </a:lnSpc>
                        <a:spcAft>
                          <a:spcPts val="0"/>
                        </a:spcAft>
                      </a:pPr>
                      <a:r>
                        <a:rPr lang="en-IN" sz="1600" dirty="0" err="1">
                          <a:latin typeface="Arial"/>
                        </a:rPr>
                        <a:t>Shri</a:t>
                      </a:r>
                      <a:r>
                        <a:rPr lang="en-IN" sz="1600" dirty="0">
                          <a:latin typeface="Arial"/>
                        </a:rPr>
                        <a:t> S.R. </a:t>
                      </a:r>
                      <a:r>
                        <a:rPr lang="en-IN" sz="1600" dirty="0" err="1">
                          <a:latin typeface="Arial"/>
                        </a:rPr>
                        <a:t>Swamy</a:t>
                      </a:r>
                      <a:r>
                        <a:rPr lang="en-IN" sz="1600" dirty="0">
                          <a:latin typeface="Arial"/>
                        </a:rPr>
                        <a:t>, </a:t>
                      </a:r>
                      <a:r>
                        <a:rPr lang="en-IN" sz="1600" dirty="0" smtClean="0">
                          <a:latin typeface="Arial"/>
                        </a:rPr>
                        <a:t>Sc-C</a:t>
                      </a:r>
                      <a:endParaRPr lang="en-US" sz="1600" dirty="0">
                        <a:latin typeface="Calibri"/>
                      </a:endParaRPr>
                    </a:p>
                    <a:p>
                      <a:pPr algn="l">
                        <a:lnSpc>
                          <a:spcPct val="110000"/>
                        </a:lnSpc>
                        <a:spcAft>
                          <a:spcPts val="0"/>
                        </a:spcAft>
                      </a:pPr>
                      <a:r>
                        <a:rPr lang="en-IN" sz="1600" dirty="0" err="1">
                          <a:latin typeface="Arial"/>
                        </a:rPr>
                        <a:t>Shri</a:t>
                      </a:r>
                      <a:r>
                        <a:rPr lang="en-IN" sz="1600" dirty="0">
                          <a:latin typeface="Arial"/>
                        </a:rPr>
                        <a:t> S.B. </a:t>
                      </a:r>
                      <a:r>
                        <a:rPr lang="en-IN" sz="1600" dirty="0" err="1">
                          <a:latin typeface="Arial"/>
                        </a:rPr>
                        <a:t>Salunke</a:t>
                      </a:r>
                      <a:r>
                        <a:rPr lang="en-IN" sz="1600" dirty="0">
                          <a:latin typeface="Arial"/>
                        </a:rPr>
                        <a:t>,  </a:t>
                      </a:r>
                      <a:r>
                        <a:rPr lang="en-IN" sz="1600" dirty="0" smtClean="0">
                          <a:latin typeface="Arial"/>
                        </a:rPr>
                        <a:t>Sc-B</a:t>
                      </a:r>
                      <a:endParaRPr lang="en-US" sz="1600" dirty="0">
                        <a:latin typeface="Calibri"/>
                      </a:endParaRPr>
                    </a:p>
                    <a:p>
                      <a:pPr algn="l">
                        <a:lnSpc>
                          <a:spcPct val="110000"/>
                        </a:lnSpc>
                        <a:spcAft>
                          <a:spcPts val="0"/>
                        </a:spcAft>
                      </a:pPr>
                      <a:r>
                        <a:rPr lang="en-IN" sz="1600" dirty="0" err="1">
                          <a:latin typeface="Arial"/>
                        </a:rPr>
                        <a:t>Shri</a:t>
                      </a:r>
                      <a:r>
                        <a:rPr lang="en-IN" sz="1600" dirty="0">
                          <a:latin typeface="Arial"/>
                        </a:rPr>
                        <a:t> J.K. Singh, </a:t>
                      </a:r>
                      <a:r>
                        <a:rPr lang="en-IN" sz="1600" dirty="0" smtClean="0">
                          <a:latin typeface="Arial"/>
                        </a:rPr>
                        <a:t>Sc-B</a:t>
                      </a:r>
                      <a:endParaRPr lang="en-US" sz="1600" dirty="0">
                        <a:latin typeface="Calibri"/>
                      </a:endParaRPr>
                    </a:p>
                  </a:txBody>
                  <a:tcPr marL="55719" marR="5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367747">
                <a:tc>
                  <a:txBody>
                    <a:bodyPr/>
                    <a:lstStyle/>
                    <a:p>
                      <a:pPr algn="ctr">
                        <a:lnSpc>
                          <a:spcPct val="110000"/>
                        </a:lnSpc>
                        <a:spcAft>
                          <a:spcPts val="0"/>
                        </a:spcAft>
                      </a:pPr>
                      <a:r>
                        <a:rPr lang="en-IN" sz="1600">
                          <a:latin typeface="Arial"/>
                        </a:rPr>
                        <a:t>5</a:t>
                      </a:r>
                      <a:endParaRPr lang="en-US" sz="1600">
                        <a:latin typeface="Calibri"/>
                      </a:endParaRPr>
                    </a:p>
                  </a:txBody>
                  <a:tcPr marL="55719" marR="5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ct val="110000"/>
                        </a:lnSpc>
                        <a:spcBef>
                          <a:spcPts val="0"/>
                        </a:spcBef>
                        <a:spcAft>
                          <a:spcPts val="0"/>
                        </a:spcAft>
                      </a:pPr>
                      <a:r>
                        <a:rPr lang="en-IN" sz="1600" dirty="0" smtClean="0">
                          <a:latin typeface="Arial"/>
                        </a:rPr>
                        <a:t>Automatic Weather Station (AWS)</a:t>
                      </a:r>
                      <a:endParaRPr lang="en-US" sz="1600" dirty="0">
                        <a:latin typeface="Calibri"/>
                      </a:endParaRPr>
                    </a:p>
                  </a:txBody>
                  <a:tcPr marL="55719" marR="5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IN" sz="1600" dirty="0">
                          <a:latin typeface="Arial"/>
                        </a:rPr>
                        <a:t>Dr. C. </a:t>
                      </a:r>
                      <a:r>
                        <a:rPr lang="en-IN" sz="1600" dirty="0" err="1">
                          <a:latin typeface="Arial"/>
                        </a:rPr>
                        <a:t>Ramesh</a:t>
                      </a:r>
                      <a:r>
                        <a:rPr lang="en-IN" sz="1600" dirty="0">
                          <a:latin typeface="Arial"/>
                        </a:rPr>
                        <a:t>, </a:t>
                      </a:r>
                      <a:r>
                        <a:rPr lang="en-IN" sz="1600" dirty="0" smtClean="0">
                          <a:latin typeface="Arial"/>
                        </a:rPr>
                        <a:t>Sc-C </a:t>
                      </a:r>
                      <a:r>
                        <a:rPr lang="en-IN" sz="1600" dirty="0">
                          <a:latin typeface="Arial"/>
                        </a:rPr>
                        <a:t>[Sub Team leader]</a:t>
                      </a:r>
                      <a:endParaRPr lang="en-US" sz="1600" dirty="0">
                        <a:latin typeface="Calibri"/>
                      </a:endParaRPr>
                    </a:p>
                    <a:p>
                      <a:pPr algn="l">
                        <a:lnSpc>
                          <a:spcPct val="110000"/>
                        </a:lnSpc>
                        <a:spcAft>
                          <a:spcPts val="0"/>
                        </a:spcAft>
                      </a:pPr>
                      <a:r>
                        <a:rPr lang="en-IN" sz="1600" dirty="0" err="1" smtClean="0">
                          <a:latin typeface="Arial"/>
                        </a:rPr>
                        <a:t>Shri</a:t>
                      </a:r>
                      <a:r>
                        <a:rPr lang="en-IN" sz="1600" dirty="0" smtClean="0">
                          <a:latin typeface="Arial"/>
                        </a:rPr>
                        <a:t>  </a:t>
                      </a:r>
                      <a:r>
                        <a:rPr lang="en-IN" sz="1600" dirty="0">
                          <a:latin typeface="Arial"/>
                        </a:rPr>
                        <a:t>I</a:t>
                      </a:r>
                      <a:r>
                        <a:rPr lang="en-IN" sz="1600" dirty="0" smtClean="0">
                          <a:latin typeface="Arial"/>
                        </a:rPr>
                        <a:t>. I</a:t>
                      </a:r>
                      <a:r>
                        <a:rPr lang="en-IN" sz="1600" dirty="0">
                          <a:latin typeface="Arial"/>
                        </a:rPr>
                        <a:t>. </a:t>
                      </a:r>
                      <a:r>
                        <a:rPr lang="en-IN" sz="1600" dirty="0" err="1">
                          <a:latin typeface="Arial"/>
                        </a:rPr>
                        <a:t>Powale</a:t>
                      </a:r>
                      <a:r>
                        <a:rPr lang="en-IN" sz="1600" dirty="0">
                          <a:latin typeface="Arial"/>
                        </a:rPr>
                        <a:t>, </a:t>
                      </a:r>
                      <a:r>
                        <a:rPr lang="en-IN" sz="1600" dirty="0" smtClean="0">
                          <a:latin typeface="Arial"/>
                        </a:rPr>
                        <a:t>Sc-B</a:t>
                      </a:r>
                      <a:endParaRPr lang="en-US" sz="1600" dirty="0">
                        <a:latin typeface="Calibri"/>
                      </a:endParaRPr>
                    </a:p>
                  </a:txBody>
                  <a:tcPr marL="55719" marR="5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747">
                <a:tc>
                  <a:txBody>
                    <a:bodyPr/>
                    <a:lstStyle/>
                    <a:p>
                      <a:pPr algn="ctr">
                        <a:lnSpc>
                          <a:spcPct val="110000"/>
                        </a:lnSpc>
                        <a:spcAft>
                          <a:spcPts val="0"/>
                        </a:spcAft>
                      </a:pPr>
                      <a:r>
                        <a:rPr lang="en-IN" sz="1600" dirty="0" smtClean="0">
                          <a:latin typeface="Arial"/>
                        </a:rPr>
                        <a:t>6</a:t>
                      </a:r>
                      <a:endParaRPr lang="en-US" sz="1600" dirty="0">
                        <a:latin typeface="Calibri"/>
                      </a:endParaRPr>
                    </a:p>
                  </a:txBody>
                  <a:tcPr marL="55719" marR="5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algn="just">
                        <a:lnSpc>
                          <a:spcPct val="110000"/>
                        </a:lnSpc>
                        <a:spcBef>
                          <a:spcPts val="0"/>
                        </a:spcBef>
                        <a:spcAft>
                          <a:spcPts val="0"/>
                        </a:spcAft>
                      </a:pPr>
                      <a:r>
                        <a:rPr lang="en-IN" sz="1600" dirty="0">
                          <a:latin typeface="Arial"/>
                        </a:rPr>
                        <a:t>Construction of </a:t>
                      </a:r>
                      <a:r>
                        <a:rPr lang="en-IN" sz="1600" dirty="0" smtClean="0">
                          <a:latin typeface="Arial"/>
                        </a:rPr>
                        <a:t>Hydro-Met </a:t>
                      </a:r>
                      <a:r>
                        <a:rPr lang="en-IN" sz="1600" dirty="0">
                          <a:latin typeface="Arial"/>
                        </a:rPr>
                        <a:t>Instrumentation Laboratories</a:t>
                      </a:r>
                      <a:endParaRPr lang="en-US" sz="1600" dirty="0">
                        <a:latin typeface="Calibri"/>
                      </a:endParaRPr>
                    </a:p>
                  </a:txBody>
                  <a:tcPr marL="55719" marR="5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algn="l">
                        <a:lnSpc>
                          <a:spcPct val="110000"/>
                        </a:lnSpc>
                        <a:spcBef>
                          <a:spcPts val="0"/>
                        </a:spcBef>
                        <a:spcAft>
                          <a:spcPts val="0"/>
                        </a:spcAft>
                      </a:pPr>
                      <a:r>
                        <a:rPr lang="en-IN" sz="1600" dirty="0">
                          <a:latin typeface="Arial"/>
                        </a:rPr>
                        <a:t>Executive Engineer (Civil) [Sub Team leader]</a:t>
                      </a:r>
                      <a:endParaRPr lang="en-US" sz="1600" dirty="0">
                        <a:latin typeface="Calibri"/>
                      </a:endParaRPr>
                    </a:p>
                    <a:p>
                      <a:pPr algn="l">
                        <a:lnSpc>
                          <a:spcPct val="110000"/>
                        </a:lnSpc>
                        <a:spcAft>
                          <a:spcPts val="0"/>
                        </a:spcAft>
                      </a:pPr>
                      <a:r>
                        <a:rPr lang="en-IN" sz="1600" dirty="0" err="1" smtClean="0">
                          <a:latin typeface="Arial"/>
                        </a:rPr>
                        <a:t>Shri</a:t>
                      </a:r>
                      <a:r>
                        <a:rPr lang="en-IN" sz="1600" dirty="0" smtClean="0">
                          <a:latin typeface="Arial"/>
                        </a:rPr>
                        <a:t>  </a:t>
                      </a:r>
                      <a:r>
                        <a:rPr lang="en-IN" sz="1600" dirty="0">
                          <a:latin typeface="Arial"/>
                        </a:rPr>
                        <a:t>Sunil </a:t>
                      </a:r>
                      <a:r>
                        <a:rPr lang="en-IN" sz="1600" dirty="0" err="1">
                          <a:latin typeface="Arial"/>
                        </a:rPr>
                        <a:t>Phulpagare</a:t>
                      </a:r>
                      <a:r>
                        <a:rPr lang="en-IN" sz="1600" dirty="0">
                          <a:latin typeface="Arial"/>
                        </a:rPr>
                        <a:t>, </a:t>
                      </a:r>
                      <a:r>
                        <a:rPr lang="en-IN" sz="1600" dirty="0" smtClean="0">
                          <a:latin typeface="Arial"/>
                        </a:rPr>
                        <a:t>Sc-B</a:t>
                      </a:r>
                      <a:endParaRPr lang="en-US" sz="1600" dirty="0">
                        <a:latin typeface="Calibri"/>
                      </a:endParaRPr>
                    </a:p>
                  </a:txBody>
                  <a:tcPr marL="55719" marR="5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
        <p:nvSpPr>
          <p:cNvPr id="6" name="Slide Number Placeholder 5"/>
          <p:cNvSpPr>
            <a:spLocks noGrp="1"/>
          </p:cNvSpPr>
          <p:nvPr>
            <p:ph type="sldNum" sz="quarter" idx="12"/>
          </p:nvPr>
        </p:nvSpPr>
        <p:spPr/>
        <p:txBody>
          <a:bodyPr/>
          <a:lstStyle/>
          <a:p>
            <a:pPr>
              <a:defRPr/>
            </a:pPr>
            <a:fld id="{4E2D3EAF-331F-4A5E-B7A4-3A252B8F484F}"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8229600" cy="685800"/>
          </a:xfrm>
        </p:spPr>
        <p:txBody>
          <a:bodyPr/>
          <a:lstStyle/>
          <a:p>
            <a:pPr eaLnBrk="1" hangingPunct="1"/>
            <a:r>
              <a:rPr lang="en-US" sz="2400" b="1" smtClean="0">
                <a:solidFill>
                  <a:srgbClr val="002060"/>
                </a:solidFill>
                <a:latin typeface="Arial" pitchFamily="34" charset="0"/>
                <a:cs typeface="Arial" pitchFamily="34" charset="0"/>
              </a:rPr>
              <a:t>SETTING UP OF AWS</a:t>
            </a:r>
          </a:p>
        </p:txBody>
      </p:sp>
      <p:sp>
        <p:nvSpPr>
          <p:cNvPr id="6" name="Slide Number Placeholder 5"/>
          <p:cNvSpPr>
            <a:spLocks noGrp="1"/>
          </p:cNvSpPr>
          <p:nvPr>
            <p:ph type="sldNum" sz="quarter" idx="12"/>
          </p:nvPr>
        </p:nvSpPr>
        <p:spPr/>
        <p:txBody>
          <a:bodyPr/>
          <a:lstStyle/>
          <a:p>
            <a:pPr>
              <a:defRPr/>
            </a:pPr>
            <a:fld id="{45D8203B-7522-4330-9EFC-8B324AE9CC35}" type="slidenum">
              <a:rPr lang="en-US"/>
              <a:pPr>
                <a:defRPr/>
              </a:pPr>
              <a:t>31</a:t>
            </a:fld>
            <a:endParaRPr lang="en-US"/>
          </a:p>
        </p:txBody>
      </p:sp>
      <p:pic>
        <p:nvPicPr>
          <p:cNvPr id="39940" name="Picture 2" descr="2015-02-18 11.03.29.jpg"/>
          <p:cNvPicPr>
            <a:picLocks noChangeAspect="1"/>
          </p:cNvPicPr>
          <p:nvPr/>
        </p:nvPicPr>
        <p:blipFill>
          <a:blip r:embed="rId2"/>
          <a:srcRect/>
          <a:stretch>
            <a:fillRect/>
          </a:stretch>
        </p:blipFill>
        <p:spPr bwMode="auto">
          <a:xfrm>
            <a:off x="685800" y="838200"/>
            <a:ext cx="3352800" cy="4470400"/>
          </a:xfrm>
          <a:prstGeom prst="rect">
            <a:avLst/>
          </a:prstGeom>
          <a:noFill/>
          <a:ln w="9525">
            <a:solidFill>
              <a:schemeClr val="tx1"/>
            </a:solidFill>
            <a:miter lim="800000"/>
            <a:headEnd/>
            <a:tailEnd/>
          </a:ln>
        </p:spPr>
      </p:pic>
      <p:pic>
        <p:nvPicPr>
          <p:cNvPr id="39941" name="Picture 3" descr="2015-02-18 11.02.52.jpg"/>
          <p:cNvPicPr>
            <a:picLocks noChangeAspect="1"/>
          </p:cNvPicPr>
          <p:nvPr/>
        </p:nvPicPr>
        <p:blipFill>
          <a:blip r:embed="rId3"/>
          <a:srcRect/>
          <a:stretch>
            <a:fillRect/>
          </a:stretch>
        </p:blipFill>
        <p:spPr bwMode="auto">
          <a:xfrm>
            <a:off x="4324350" y="914400"/>
            <a:ext cx="1543050" cy="2057400"/>
          </a:xfrm>
          <a:prstGeom prst="rect">
            <a:avLst/>
          </a:prstGeom>
          <a:noFill/>
          <a:ln w="9525">
            <a:solidFill>
              <a:schemeClr val="tx1"/>
            </a:solidFill>
            <a:miter lim="800000"/>
            <a:headEnd/>
            <a:tailEnd/>
          </a:ln>
        </p:spPr>
      </p:pic>
      <p:pic>
        <p:nvPicPr>
          <p:cNvPr id="39942" name="Picture 4" descr="2015-02-18 11.03.41.jpg"/>
          <p:cNvPicPr>
            <a:picLocks noChangeAspect="1"/>
          </p:cNvPicPr>
          <p:nvPr/>
        </p:nvPicPr>
        <p:blipFill>
          <a:blip r:embed="rId4"/>
          <a:srcRect l="20370" t="22221" r="24815" b="21111"/>
          <a:stretch>
            <a:fillRect/>
          </a:stretch>
        </p:blipFill>
        <p:spPr bwMode="auto">
          <a:xfrm>
            <a:off x="4343400" y="3124200"/>
            <a:ext cx="1547813" cy="2133600"/>
          </a:xfrm>
          <a:prstGeom prst="rect">
            <a:avLst/>
          </a:prstGeom>
          <a:noFill/>
          <a:ln w="9525">
            <a:solidFill>
              <a:schemeClr val="tx1"/>
            </a:solidFill>
            <a:miter lim="800000"/>
            <a:headEnd/>
            <a:tailEnd/>
          </a:ln>
        </p:spPr>
      </p:pic>
      <p:sp>
        <p:nvSpPr>
          <p:cNvPr id="39943" name="Rectangle 9"/>
          <p:cNvSpPr>
            <a:spLocks noChangeArrowheads="1"/>
          </p:cNvSpPr>
          <p:nvPr/>
        </p:nvSpPr>
        <p:spPr bwMode="auto">
          <a:xfrm>
            <a:off x="533400" y="5353050"/>
            <a:ext cx="8229600" cy="1277938"/>
          </a:xfrm>
          <a:prstGeom prst="rect">
            <a:avLst/>
          </a:prstGeom>
          <a:noFill/>
          <a:ln w="9525">
            <a:noFill/>
            <a:miter lim="800000"/>
            <a:headEnd/>
            <a:tailEnd/>
          </a:ln>
        </p:spPr>
        <p:txBody>
          <a:bodyPr>
            <a:spAutoFit/>
          </a:bodyPr>
          <a:lstStyle/>
          <a:p>
            <a:pPr marL="122238" indent="-122238" algn="just">
              <a:spcAft>
                <a:spcPts val="600"/>
              </a:spcAft>
              <a:buFont typeface="Arial" pitchFamily="34" charset="0"/>
              <a:buChar char="•"/>
            </a:pPr>
            <a:r>
              <a:rPr lang="en-US" b="1">
                <a:solidFill>
                  <a:srgbClr val="002060"/>
                </a:solidFill>
              </a:rPr>
              <a:t>Automatic Weather Stations Provide an Unbiased, Uninterrupted Weather Data in User Friendly Mode</a:t>
            </a:r>
          </a:p>
          <a:p>
            <a:pPr marL="122238" indent="-122238" algn="just">
              <a:spcAft>
                <a:spcPts val="600"/>
              </a:spcAft>
              <a:buFont typeface="Arial" pitchFamily="34" charset="0"/>
              <a:buChar char="•"/>
            </a:pPr>
            <a:r>
              <a:rPr lang="en-US" b="1">
                <a:solidFill>
                  <a:srgbClr val="FF0000"/>
                </a:solidFill>
              </a:rPr>
              <a:t>AWS will be Used for Training apart from Recording Weather Data at CWPRS</a:t>
            </a:r>
          </a:p>
        </p:txBody>
      </p:sp>
      <p:sp>
        <p:nvSpPr>
          <p:cNvPr id="39944" name="Rectangle 10"/>
          <p:cNvSpPr>
            <a:spLocks noChangeArrowheads="1"/>
          </p:cNvSpPr>
          <p:nvPr/>
        </p:nvSpPr>
        <p:spPr bwMode="auto">
          <a:xfrm>
            <a:off x="6096000" y="1600200"/>
            <a:ext cx="3429000" cy="3324225"/>
          </a:xfrm>
          <a:prstGeom prst="rect">
            <a:avLst/>
          </a:prstGeom>
          <a:noFill/>
          <a:ln w="9525">
            <a:noFill/>
            <a:miter lim="800000"/>
            <a:headEnd/>
            <a:tailEnd/>
          </a:ln>
        </p:spPr>
        <p:txBody>
          <a:bodyPr>
            <a:spAutoFit/>
          </a:bodyPr>
          <a:lstStyle/>
          <a:p>
            <a:pPr>
              <a:lnSpc>
                <a:spcPct val="150000"/>
              </a:lnSpc>
              <a:buFont typeface="Arial" pitchFamily="34" charset="0"/>
              <a:buChar char="•"/>
            </a:pPr>
            <a:r>
              <a:rPr lang="en-US" sz="2000"/>
              <a:t> Air Temperature</a:t>
            </a:r>
          </a:p>
          <a:p>
            <a:pPr>
              <a:lnSpc>
                <a:spcPct val="150000"/>
              </a:lnSpc>
              <a:buFont typeface="Arial" pitchFamily="34" charset="0"/>
              <a:buChar char="•"/>
            </a:pPr>
            <a:r>
              <a:rPr lang="en-US" sz="2000">
                <a:solidFill>
                  <a:srgbClr val="00B050"/>
                </a:solidFill>
              </a:rPr>
              <a:t> Relative Humidity</a:t>
            </a:r>
          </a:p>
          <a:p>
            <a:pPr>
              <a:lnSpc>
                <a:spcPct val="150000"/>
              </a:lnSpc>
              <a:buFont typeface="Arial" pitchFamily="34" charset="0"/>
              <a:buChar char="•"/>
            </a:pPr>
            <a:r>
              <a:rPr lang="en-US" sz="2000"/>
              <a:t> Rainfall</a:t>
            </a:r>
          </a:p>
          <a:p>
            <a:pPr>
              <a:lnSpc>
                <a:spcPct val="150000"/>
              </a:lnSpc>
              <a:buFont typeface="Arial" pitchFamily="34" charset="0"/>
              <a:buChar char="•"/>
            </a:pPr>
            <a:r>
              <a:rPr lang="en-US" sz="2000">
                <a:solidFill>
                  <a:srgbClr val="00B050"/>
                </a:solidFill>
              </a:rPr>
              <a:t> Wind Speed</a:t>
            </a:r>
          </a:p>
          <a:p>
            <a:pPr>
              <a:lnSpc>
                <a:spcPct val="150000"/>
              </a:lnSpc>
              <a:buFont typeface="Arial" pitchFamily="34" charset="0"/>
              <a:buChar char="•"/>
            </a:pPr>
            <a:r>
              <a:rPr lang="en-US" sz="2000"/>
              <a:t> Wind Direction</a:t>
            </a:r>
          </a:p>
          <a:p>
            <a:pPr>
              <a:lnSpc>
                <a:spcPct val="150000"/>
              </a:lnSpc>
              <a:buFont typeface="Arial" pitchFamily="34" charset="0"/>
              <a:buChar char="•"/>
            </a:pPr>
            <a:r>
              <a:rPr lang="en-US" sz="2000"/>
              <a:t> Solar Radiation</a:t>
            </a:r>
          </a:p>
          <a:p>
            <a:pPr>
              <a:lnSpc>
                <a:spcPct val="150000"/>
              </a:lnSpc>
              <a:buFont typeface="Arial" pitchFamily="34" charset="0"/>
              <a:buChar char="•"/>
            </a:pPr>
            <a:r>
              <a:rPr lang="en-US" sz="2000">
                <a:solidFill>
                  <a:srgbClr val="00B050"/>
                </a:solidFill>
              </a:rPr>
              <a:t> Atmospheric Pressure</a:t>
            </a:r>
            <a:endParaRPr lang="en-IN" sz="2000">
              <a:solidFill>
                <a:srgbClr val="00B050"/>
              </a:solidFill>
            </a:endParaRPr>
          </a:p>
        </p:txBody>
      </p:sp>
      <p:sp>
        <p:nvSpPr>
          <p:cNvPr id="39945" name="TextBox 11"/>
          <p:cNvSpPr txBox="1">
            <a:spLocks noChangeArrowheads="1"/>
          </p:cNvSpPr>
          <p:nvPr/>
        </p:nvSpPr>
        <p:spPr bwMode="auto">
          <a:xfrm>
            <a:off x="6096000" y="1219200"/>
            <a:ext cx="2209800" cy="400050"/>
          </a:xfrm>
          <a:prstGeom prst="rect">
            <a:avLst/>
          </a:prstGeom>
          <a:noFill/>
          <a:ln w="9525">
            <a:noFill/>
            <a:miter lim="800000"/>
            <a:headEnd/>
            <a:tailEnd/>
          </a:ln>
        </p:spPr>
        <p:txBody>
          <a:bodyPr>
            <a:spAutoFit/>
          </a:bodyPr>
          <a:lstStyle/>
          <a:p>
            <a:r>
              <a:rPr lang="en-IN" sz="2000">
                <a:solidFill>
                  <a:srgbClr val="FF00FF"/>
                </a:solidFill>
              </a:rPr>
              <a:t>PARAMETERS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l="2937" t="9325" r="1614" b="7925"/>
          <a:stretch>
            <a:fillRect/>
          </a:stretch>
        </p:blipFill>
        <p:spPr bwMode="auto">
          <a:xfrm>
            <a:off x="152400" y="838200"/>
            <a:ext cx="5181600" cy="5659438"/>
          </a:xfrm>
          <a:prstGeom prst="rect">
            <a:avLst/>
          </a:prstGeom>
          <a:noFill/>
          <a:ln w="9525">
            <a:noFill/>
            <a:miter lim="800000"/>
            <a:headEnd/>
            <a:tailEnd/>
          </a:ln>
        </p:spPr>
      </p:pic>
      <p:sp>
        <p:nvSpPr>
          <p:cNvPr id="40963" name="Title 1"/>
          <p:cNvSpPr>
            <a:spLocks noGrp="1"/>
          </p:cNvSpPr>
          <p:nvPr>
            <p:ph type="title"/>
          </p:nvPr>
        </p:nvSpPr>
        <p:spPr>
          <a:xfrm>
            <a:off x="457200" y="152400"/>
            <a:ext cx="8229600" cy="533400"/>
          </a:xfrm>
        </p:spPr>
        <p:txBody>
          <a:bodyPr/>
          <a:lstStyle/>
          <a:p>
            <a:pPr eaLnBrk="1" hangingPunct="1"/>
            <a:r>
              <a:rPr lang="en-US" sz="2400" b="1" smtClean="0">
                <a:solidFill>
                  <a:srgbClr val="002060"/>
                </a:solidFill>
                <a:latin typeface="Arial" pitchFamily="34" charset="0"/>
                <a:cs typeface="Arial" pitchFamily="34" charset="0"/>
              </a:rPr>
              <a:t>SCHEMATIC VIEW OF AWS SITE</a:t>
            </a:r>
          </a:p>
        </p:txBody>
      </p:sp>
      <p:sp>
        <p:nvSpPr>
          <p:cNvPr id="10" name="Slide Number Placeholder 9"/>
          <p:cNvSpPr>
            <a:spLocks noGrp="1"/>
          </p:cNvSpPr>
          <p:nvPr>
            <p:ph type="sldNum" sz="quarter" idx="12"/>
          </p:nvPr>
        </p:nvSpPr>
        <p:spPr/>
        <p:txBody>
          <a:bodyPr/>
          <a:lstStyle/>
          <a:p>
            <a:pPr>
              <a:defRPr/>
            </a:pPr>
            <a:fld id="{9BB34F8F-C16A-4654-A5BF-C17DF22EE45F}" type="slidenum">
              <a:rPr lang="en-US"/>
              <a:pPr>
                <a:defRPr/>
              </a:pPr>
              <a:t>32</a:t>
            </a:fld>
            <a:endParaRPr lang="en-US"/>
          </a:p>
        </p:txBody>
      </p:sp>
      <p:pic>
        <p:nvPicPr>
          <p:cNvPr id="40965" name="Picture 2"/>
          <p:cNvPicPr>
            <a:picLocks noChangeAspect="1" noChangeArrowheads="1"/>
          </p:cNvPicPr>
          <p:nvPr/>
        </p:nvPicPr>
        <p:blipFill>
          <a:blip r:embed="rId3"/>
          <a:srcRect t="1321" r="3625" b="6178"/>
          <a:stretch>
            <a:fillRect/>
          </a:stretch>
        </p:blipFill>
        <p:spPr bwMode="auto">
          <a:xfrm>
            <a:off x="5334000" y="838200"/>
            <a:ext cx="3692525" cy="568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801688"/>
            <a:ext cx="8382000" cy="5370512"/>
          </a:xfrm>
          <a:prstGeom prst="rect">
            <a:avLst/>
          </a:prstGeom>
        </p:spPr>
        <p:txBody>
          <a:bodyPr>
            <a:spAutoFit/>
          </a:bodyPr>
          <a:lstStyle/>
          <a:p>
            <a:pPr marL="119063" indent="-119063" algn="just" fontAlgn="auto">
              <a:spcBef>
                <a:spcPts val="0"/>
              </a:spcBef>
              <a:spcAft>
                <a:spcPts val="1200"/>
              </a:spcAft>
              <a:buFont typeface="Arial" pitchFamily="34" charset="0"/>
              <a:buChar char="•"/>
              <a:defRPr/>
            </a:pPr>
            <a:r>
              <a:rPr lang="en-US" sz="2100" dirty="0"/>
              <a:t> System shall have an integrated microprocessor based data acquisition and storage system </a:t>
            </a:r>
          </a:p>
          <a:p>
            <a:pPr marL="119063" indent="-119063" algn="just" fontAlgn="auto">
              <a:spcBef>
                <a:spcPts val="0"/>
              </a:spcBef>
              <a:spcAft>
                <a:spcPts val="1200"/>
              </a:spcAft>
              <a:buFont typeface="Arial" pitchFamily="34" charset="0"/>
              <a:buChar char="•"/>
              <a:defRPr/>
            </a:pPr>
            <a:r>
              <a:rPr lang="en-US" sz="2100" dirty="0">
                <a:solidFill>
                  <a:srgbClr val="FF00FF"/>
                </a:solidFill>
              </a:rPr>
              <a:t> System shall automatically collect the observations from attached sensors, process the same and store them into its memory. </a:t>
            </a:r>
          </a:p>
          <a:p>
            <a:pPr marL="119063" indent="-119063" algn="just" fontAlgn="auto">
              <a:spcBef>
                <a:spcPts val="0"/>
              </a:spcBef>
              <a:spcAft>
                <a:spcPts val="1200"/>
              </a:spcAft>
              <a:buFont typeface="Arial" pitchFamily="34" charset="0"/>
              <a:buChar char="•"/>
              <a:defRPr/>
            </a:pPr>
            <a:r>
              <a:rPr lang="en-US" sz="2100" dirty="0"/>
              <a:t>The number of analog/digital/ SDI channels in the data logger must be compatible to the sensors being supplied. </a:t>
            </a:r>
          </a:p>
          <a:p>
            <a:pPr marL="119063" indent="-119063" algn="just" fontAlgn="auto">
              <a:spcBef>
                <a:spcPts val="0"/>
              </a:spcBef>
              <a:spcAft>
                <a:spcPts val="1200"/>
              </a:spcAft>
              <a:buFont typeface="Arial" pitchFamily="34" charset="0"/>
              <a:buChar char="•"/>
              <a:defRPr/>
            </a:pPr>
            <a:r>
              <a:rPr lang="en-US" sz="2100" dirty="0">
                <a:solidFill>
                  <a:srgbClr val="FF00FF"/>
                </a:solidFill>
              </a:rPr>
              <a:t>Providing necessary electrical power to the sensors </a:t>
            </a:r>
          </a:p>
          <a:p>
            <a:pPr marL="119063" indent="-119063" algn="just" fontAlgn="auto">
              <a:spcBef>
                <a:spcPts val="0"/>
              </a:spcBef>
              <a:spcAft>
                <a:spcPts val="1200"/>
              </a:spcAft>
              <a:buFont typeface="Arial" pitchFamily="34" charset="0"/>
              <a:buChar char="•"/>
              <a:defRPr/>
            </a:pPr>
            <a:r>
              <a:rPr lang="en-US" sz="2100" dirty="0"/>
              <a:t> System shall have provision to easily include and change the Unique station identification code, Time of observation and Sensor identification. </a:t>
            </a:r>
          </a:p>
          <a:p>
            <a:pPr algn="just" fontAlgn="auto">
              <a:spcBef>
                <a:spcPts val="0"/>
              </a:spcBef>
              <a:spcAft>
                <a:spcPts val="1200"/>
              </a:spcAft>
              <a:buFont typeface="Arial" pitchFamily="34" charset="0"/>
              <a:buChar char="•"/>
              <a:defRPr/>
            </a:pPr>
            <a:r>
              <a:rPr lang="en-US" sz="2100" dirty="0">
                <a:solidFill>
                  <a:srgbClr val="FF00FF"/>
                </a:solidFill>
              </a:rPr>
              <a:t> System should be stand-alone </a:t>
            </a:r>
          </a:p>
          <a:p>
            <a:pPr algn="just" fontAlgn="auto">
              <a:spcBef>
                <a:spcPts val="0"/>
              </a:spcBef>
              <a:spcAft>
                <a:spcPts val="1200"/>
              </a:spcAft>
              <a:buFont typeface="Arial" pitchFamily="34" charset="0"/>
              <a:buChar char="•"/>
              <a:defRPr/>
            </a:pPr>
            <a:r>
              <a:rPr lang="en-US" sz="2100" dirty="0"/>
              <a:t> The stored data shall be retrievable via serial port to a PC/laptop </a:t>
            </a:r>
          </a:p>
          <a:p>
            <a:pPr algn="just" fontAlgn="auto">
              <a:spcBef>
                <a:spcPts val="0"/>
              </a:spcBef>
              <a:spcAft>
                <a:spcPts val="1200"/>
              </a:spcAft>
              <a:buFont typeface="Arial" pitchFamily="34" charset="0"/>
              <a:buChar char="•"/>
              <a:defRPr/>
            </a:pPr>
            <a:r>
              <a:rPr lang="en-US" sz="2100" dirty="0">
                <a:solidFill>
                  <a:srgbClr val="FF00FF"/>
                </a:solidFill>
              </a:rPr>
              <a:t> System shall have a weather-proof housing </a:t>
            </a:r>
          </a:p>
        </p:txBody>
      </p:sp>
      <p:sp>
        <p:nvSpPr>
          <p:cNvPr id="41987" name="Title 1"/>
          <p:cNvSpPr>
            <a:spLocks noGrp="1"/>
          </p:cNvSpPr>
          <p:nvPr>
            <p:ph type="title"/>
          </p:nvPr>
        </p:nvSpPr>
        <p:spPr>
          <a:xfrm>
            <a:off x="457200" y="152400"/>
            <a:ext cx="8229600" cy="533400"/>
          </a:xfrm>
        </p:spPr>
        <p:txBody>
          <a:bodyPr/>
          <a:lstStyle/>
          <a:p>
            <a:pPr eaLnBrk="1" hangingPunct="1"/>
            <a:r>
              <a:rPr lang="en-US" sz="2400" b="1" smtClean="0">
                <a:solidFill>
                  <a:srgbClr val="002060"/>
                </a:solidFill>
                <a:latin typeface="Arial" pitchFamily="34" charset="0"/>
                <a:cs typeface="Arial" pitchFamily="34" charset="0"/>
              </a:rPr>
              <a:t>DATA ACQUISITION SYSTEM</a:t>
            </a:r>
          </a:p>
        </p:txBody>
      </p:sp>
      <p:sp>
        <p:nvSpPr>
          <p:cNvPr id="9" name="Slide Number Placeholder 8"/>
          <p:cNvSpPr>
            <a:spLocks noGrp="1"/>
          </p:cNvSpPr>
          <p:nvPr>
            <p:ph type="sldNum" sz="quarter" idx="12"/>
          </p:nvPr>
        </p:nvSpPr>
        <p:spPr/>
        <p:txBody>
          <a:bodyPr/>
          <a:lstStyle/>
          <a:p>
            <a:pPr>
              <a:defRPr/>
            </a:pPr>
            <a:fld id="{A922C0E5-9596-44F2-B9C1-AE1EEC1A3D9E}" type="slidenum">
              <a:rPr lang="en-US"/>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0"/>
            <a:ext cx="8229600" cy="762000"/>
          </a:xfrm>
        </p:spPr>
        <p:txBody>
          <a:bodyPr/>
          <a:lstStyle/>
          <a:p>
            <a:pPr eaLnBrk="1" hangingPunct="1"/>
            <a:r>
              <a:rPr lang="en-US" sz="2400" b="1" smtClean="0">
                <a:solidFill>
                  <a:srgbClr val="002060"/>
                </a:solidFill>
                <a:latin typeface="Arial" pitchFamily="34" charset="0"/>
                <a:cs typeface="Arial" pitchFamily="34" charset="0"/>
              </a:rPr>
              <a:t>SENSOR SPECIFICATIONS</a:t>
            </a:r>
          </a:p>
        </p:txBody>
      </p:sp>
      <p:sp>
        <p:nvSpPr>
          <p:cNvPr id="8" name="Slide Number Placeholder 7"/>
          <p:cNvSpPr>
            <a:spLocks noGrp="1"/>
          </p:cNvSpPr>
          <p:nvPr>
            <p:ph type="sldNum" sz="quarter" idx="12"/>
          </p:nvPr>
        </p:nvSpPr>
        <p:spPr/>
        <p:txBody>
          <a:bodyPr/>
          <a:lstStyle/>
          <a:p>
            <a:pPr>
              <a:defRPr/>
            </a:pPr>
            <a:fld id="{6A5DEB34-9F26-4B5D-B50F-2CA663D4754C}" type="slidenum">
              <a:rPr lang="en-US"/>
              <a:pPr>
                <a:defRPr/>
              </a:pPr>
              <a:t>34</a:t>
            </a:fld>
            <a:endParaRPr lang="en-US" dirty="0"/>
          </a:p>
        </p:txBody>
      </p:sp>
      <p:graphicFrame>
        <p:nvGraphicFramePr>
          <p:cNvPr id="5" name="Table 4"/>
          <p:cNvGraphicFramePr>
            <a:graphicFrameLocks noGrp="1"/>
          </p:cNvGraphicFramePr>
          <p:nvPr/>
        </p:nvGraphicFramePr>
        <p:xfrm>
          <a:off x="0" y="1120775"/>
          <a:ext cx="4343400" cy="2231251"/>
        </p:xfrm>
        <a:graphic>
          <a:graphicData uri="http://schemas.openxmlformats.org/drawingml/2006/table">
            <a:tbl>
              <a:tblPr firstRow="1" bandRow="1">
                <a:tableStyleId>{5C22544A-7EE6-4342-B048-85BDC9FD1C3A}</a:tableStyleId>
              </a:tblPr>
              <a:tblGrid>
                <a:gridCol w="1828800"/>
                <a:gridCol w="2514600"/>
              </a:tblGrid>
              <a:tr h="369614">
                <a:tc gridSpan="2">
                  <a:txBody>
                    <a:bodyPr/>
                    <a:lstStyle/>
                    <a:p>
                      <a:pPr algn="ctr"/>
                      <a:r>
                        <a:rPr lang="en-US" sz="2000" b="1" dirty="0" smtClean="0">
                          <a:latin typeface="Arial" pitchFamily="34" charset="0"/>
                          <a:cs typeface="Arial" pitchFamily="34" charset="0"/>
                        </a:rPr>
                        <a:t>AIR TEMPERATURE</a:t>
                      </a:r>
                      <a:endParaRPr lang="en-US" sz="2000" dirty="0">
                        <a:latin typeface="Arial" pitchFamily="34" charset="0"/>
                        <a:cs typeface="Arial" pitchFamily="34" charset="0"/>
                      </a:endParaRPr>
                    </a:p>
                  </a:txBody>
                  <a:tcPr/>
                </a:tc>
                <a:tc hMerge="1">
                  <a:txBody>
                    <a:bodyPr/>
                    <a:lstStyle/>
                    <a:p>
                      <a:endParaRPr lang="en-US" dirty="0"/>
                    </a:p>
                  </a:txBody>
                  <a:tcPr/>
                </a:tc>
              </a:tr>
              <a:tr h="365759">
                <a:tc>
                  <a:txBody>
                    <a:bodyPr/>
                    <a:lstStyle/>
                    <a:p>
                      <a:pPr marL="398463" indent="-398463">
                        <a:tabLst>
                          <a:tab pos="344488" algn="l"/>
                        </a:tabLst>
                      </a:pPr>
                      <a:r>
                        <a:rPr lang="en-US" sz="1800" dirty="0" smtClean="0">
                          <a:latin typeface="Arial" pitchFamily="34" charset="0"/>
                          <a:cs typeface="Arial" pitchFamily="34" charset="0"/>
                        </a:rPr>
                        <a:t>a) Range</a:t>
                      </a:r>
                      <a:endParaRPr lang="en-US" sz="18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-40°C to +60°C </a:t>
                      </a:r>
                      <a:endParaRPr lang="en-US" sz="1800" dirty="0">
                        <a:latin typeface="Arial" pitchFamily="34" charset="0"/>
                        <a:cs typeface="Arial" pitchFamily="34" charset="0"/>
                      </a:endParaRPr>
                    </a:p>
                  </a:txBody>
                  <a:tcPr/>
                </a:tc>
              </a:tr>
              <a:tr h="341182">
                <a:tc>
                  <a:txBody>
                    <a:bodyPr/>
                    <a:lstStyle/>
                    <a:p>
                      <a:r>
                        <a:rPr lang="en-US" sz="1800" dirty="0" smtClean="0">
                          <a:latin typeface="Arial" pitchFamily="34" charset="0"/>
                          <a:cs typeface="Arial" pitchFamily="34" charset="0"/>
                        </a:rPr>
                        <a:t>b) Accuracy</a:t>
                      </a:r>
                      <a:endParaRPr lang="en-US" sz="18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0.2 °C or better</a:t>
                      </a:r>
                      <a:endParaRPr lang="en-US" sz="1800" kern="1200" baseline="0" dirty="0" smtClean="0">
                        <a:solidFill>
                          <a:schemeClr val="dk1"/>
                        </a:solidFill>
                        <a:latin typeface="Arial" pitchFamily="34" charset="0"/>
                        <a:ea typeface="+mn-ea"/>
                        <a:cs typeface="Arial" pitchFamily="34" charset="0"/>
                      </a:endParaRPr>
                    </a:p>
                  </a:txBody>
                  <a:tcPr/>
                </a:tc>
              </a:tr>
              <a:tr h="341182">
                <a:tc>
                  <a:txBody>
                    <a:bodyPr/>
                    <a:lstStyle/>
                    <a:p>
                      <a:r>
                        <a:rPr lang="en-US" sz="1800" dirty="0" smtClean="0">
                          <a:latin typeface="Arial" pitchFamily="34" charset="0"/>
                          <a:cs typeface="Arial" pitchFamily="34" charset="0"/>
                        </a:rPr>
                        <a:t>c) Resolution</a:t>
                      </a:r>
                      <a:endParaRPr lang="en-US" sz="18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0.1°C </a:t>
                      </a:r>
                      <a:r>
                        <a:rPr lang="en-US" sz="1800" kern="1200" baseline="0" dirty="0" smtClean="0">
                          <a:solidFill>
                            <a:schemeClr val="dk1"/>
                          </a:solidFill>
                          <a:latin typeface="Arial" pitchFamily="34" charset="0"/>
                          <a:ea typeface="+mn-ea"/>
                          <a:cs typeface="Arial" pitchFamily="34" charset="0"/>
                        </a:rPr>
                        <a:t>	</a:t>
                      </a:r>
                      <a:r>
                        <a:rPr lang="en-US" sz="1800" dirty="0" smtClean="0">
                          <a:latin typeface="Arial" pitchFamily="34" charset="0"/>
                          <a:cs typeface="Arial" pitchFamily="34" charset="0"/>
                        </a:rPr>
                        <a:t>	</a:t>
                      </a:r>
                      <a:endParaRPr lang="en-US" sz="1800" dirty="0">
                        <a:latin typeface="Arial" pitchFamily="34" charset="0"/>
                        <a:cs typeface="Arial" pitchFamily="34" charset="0"/>
                      </a:endParaRPr>
                    </a:p>
                  </a:txBody>
                  <a:tcPr/>
                </a:tc>
              </a:tr>
              <a:tr h="341182">
                <a:tc>
                  <a:txBody>
                    <a:bodyPr/>
                    <a:lstStyle/>
                    <a:p>
                      <a:r>
                        <a:rPr lang="en-US" sz="1800" dirty="0" smtClean="0">
                          <a:latin typeface="Arial" pitchFamily="34" charset="0"/>
                          <a:cs typeface="Arial" pitchFamily="34" charset="0"/>
                        </a:rPr>
                        <a:t>d) Sensor Type </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Resistance type </a:t>
                      </a:r>
                    </a:p>
                  </a:txBody>
                  <a:tcPr/>
                </a:tc>
              </a:tr>
              <a:tr h="371971">
                <a:tc>
                  <a:txBody>
                    <a:bodyPr/>
                    <a:lstStyle/>
                    <a:p>
                      <a:r>
                        <a:rPr lang="en-US" sz="1800" dirty="0" smtClean="0">
                          <a:latin typeface="Arial" pitchFamily="34" charset="0"/>
                          <a:cs typeface="Arial" pitchFamily="34" charset="0"/>
                        </a:rPr>
                        <a:t>e) </a:t>
                      </a:r>
                      <a:r>
                        <a:rPr lang="en-US" sz="1800" kern="1200" baseline="0" dirty="0" smtClean="0">
                          <a:solidFill>
                            <a:schemeClr val="dk1"/>
                          </a:solidFill>
                          <a:latin typeface="Arial" pitchFamily="34" charset="0"/>
                          <a:ea typeface="+mn-ea"/>
                          <a:cs typeface="Arial" pitchFamily="34" charset="0"/>
                        </a:rPr>
                        <a:t>Response Ti</a:t>
                      </a:r>
                      <a:endParaRPr lang="en-US" sz="1800" dirty="0">
                        <a:latin typeface="Arial" pitchFamily="34" charset="0"/>
                        <a:cs typeface="Arial" pitchFamily="34" charset="0"/>
                      </a:endParaRPr>
                    </a:p>
                  </a:txBody>
                  <a:tcPr/>
                </a:tc>
                <a:tc>
                  <a:txBody>
                    <a:bodyPr/>
                    <a:lstStyle/>
                    <a:p>
                      <a:r>
                        <a:rPr lang="en-US" sz="1800" kern="1200" baseline="0" dirty="0" smtClean="0">
                          <a:solidFill>
                            <a:schemeClr val="dk1"/>
                          </a:solidFill>
                          <a:latin typeface="Arial" pitchFamily="34" charset="0"/>
                          <a:ea typeface="+mn-ea"/>
                          <a:cs typeface="Arial" pitchFamily="34" charset="0"/>
                        </a:rPr>
                        <a:t>10 sec. or better </a:t>
                      </a:r>
                    </a:p>
                  </a:txBody>
                  <a:tcPr/>
                </a:tc>
              </a:tr>
            </a:tbl>
          </a:graphicData>
        </a:graphic>
      </p:graphicFrame>
      <p:graphicFrame>
        <p:nvGraphicFramePr>
          <p:cNvPr id="7" name="Table 6"/>
          <p:cNvGraphicFramePr>
            <a:graphicFrameLocks noGrp="1"/>
          </p:cNvGraphicFramePr>
          <p:nvPr/>
        </p:nvGraphicFramePr>
        <p:xfrm>
          <a:off x="3962400" y="1123950"/>
          <a:ext cx="5181600" cy="2229525"/>
        </p:xfrm>
        <a:graphic>
          <a:graphicData uri="http://schemas.openxmlformats.org/drawingml/2006/table">
            <a:tbl>
              <a:tblPr firstRow="1" bandRow="1">
                <a:tableStyleId>{5C22544A-7EE6-4342-B048-85BDC9FD1C3A}</a:tableStyleId>
              </a:tblPr>
              <a:tblGrid>
                <a:gridCol w="2057400"/>
                <a:gridCol w="3124200"/>
              </a:tblGrid>
              <a:tr h="353579">
                <a:tc gridSpan="2">
                  <a:txBody>
                    <a:bodyPr/>
                    <a:lstStyle/>
                    <a:p>
                      <a:pPr algn="ctr"/>
                      <a:r>
                        <a:rPr kumimoji="0" lang="en-US" sz="2000" b="1" kern="1200" dirty="0" smtClean="0">
                          <a:solidFill>
                            <a:schemeClr val="lt1"/>
                          </a:solidFill>
                          <a:latin typeface="Arial" pitchFamily="34" charset="0"/>
                          <a:ea typeface="+mn-ea"/>
                          <a:cs typeface="Arial" pitchFamily="34" charset="0"/>
                        </a:rPr>
                        <a:t>RELATIVE HUMIDITY SENSOR</a:t>
                      </a:r>
                      <a:endParaRPr lang="en-US" sz="2800" b="1" kern="1200" baseline="0" dirty="0" smtClean="0">
                        <a:solidFill>
                          <a:schemeClr val="lt1"/>
                        </a:solidFill>
                        <a:latin typeface="Arial" pitchFamily="34" charset="0"/>
                        <a:ea typeface="+mn-ea"/>
                        <a:cs typeface="Arial" pitchFamily="34" charset="0"/>
                      </a:endParaRPr>
                    </a:p>
                  </a:txBody>
                  <a:tcPr/>
                </a:tc>
                <a:tc hMerge="1">
                  <a:txBody>
                    <a:bodyPr/>
                    <a:lstStyle/>
                    <a:p>
                      <a:endParaRPr lang="en-US" dirty="0"/>
                    </a:p>
                  </a:txBody>
                  <a:tcPr/>
                </a:tc>
              </a:tr>
              <a:tr h="342687">
                <a:tc>
                  <a:txBody>
                    <a:bodyPr/>
                    <a:lstStyle/>
                    <a:p>
                      <a:r>
                        <a:rPr lang="en-US" sz="1800" dirty="0" smtClean="0">
                          <a:latin typeface="Arial" pitchFamily="34" charset="0"/>
                          <a:cs typeface="Arial" pitchFamily="34" charset="0"/>
                        </a:rPr>
                        <a:t>a) Range 	 </a:t>
                      </a:r>
                      <a:endParaRPr lang="en-US" sz="18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Arial" pitchFamily="34" charset="0"/>
                          <a:ea typeface="+mn-ea"/>
                          <a:cs typeface="Arial" pitchFamily="34" charset="0"/>
                        </a:rPr>
                        <a:t>0 to 100% RH </a:t>
                      </a:r>
                      <a:endParaRPr lang="en-US" sz="1800" dirty="0">
                        <a:latin typeface="Arial" pitchFamily="34" charset="0"/>
                        <a:cs typeface="Arial" pitchFamily="34" charset="0"/>
                      </a:endParaRPr>
                    </a:p>
                  </a:txBody>
                  <a:tcPr/>
                </a:tc>
              </a:tr>
              <a:tr h="342687">
                <a:tc>
                  <a:txBody>
                    <a:bodyPr/>
                    <a:lstStyle/>
                    <a:p>
                      <a:r>
                        <a:rPr lang="en-US" sz="1800" dirty="0" smtClean="0">
                          <a:latin typeface="Arial" pitchFamily="34" charset="0"/>
                          <a:cs typeface="Arial" pitchFamily="34" charset="0"/>
                        </a:rPr>
                        <a:t>b) Accuracy</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±3% or better </a:t>
                      </a:r>
                      <a:endParaRPr lang="en-US" sz="1800" dirty="0">
                        <a:latin typeface="Arial" pitchFamily="34" charset="0"/>
                        <a:cs typeface="Arial" pitchFamily="34" charset="0"/>
                      </a:endParaRPr>
                    </a:p>
                  </a:txBody>
                  <a:tcPr/>
                </a:tc>
              </a:tr>
              <a:tr h="342687">
                <a:tc>
                  <a:txBody>
                    <a:bodyPr/>
                    <a:lstStyle/>
                    <a:p>
                      <a:r>
                        <a:rPr lang="en-US" sz="1800" dirty="0" smtClean="0">
                          <a:latin typeface="Arial" pitchFamily="34" charset="0"/>
                          <a:cs typeface="Arial" pitchFamily="34" charset="0"/>
                        </a:rPr>
                        <a:t>c) Resolution</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1% 	</a:t>
                      </a:r>
                      <a:endParaRPr lang="en-US" sz="1800" dirty="0">
                        <a:latin typeface="Arial" pitchFamily="34" charset="0"/>
                        <a:cs typeface="Arial" pitchFamily="34" charset="0"/>
                      </a:endParaRPr>
                    </a:p>
                  </a:txBody>
                  <a:tcPr/>
                </a:tc>
              </a:tr>
              <a:tr h="342687">
                <a:tc>
                  <a:txBody>
                    <a:bodyPr/>
                    <a:lstStyle/>
                    <a:p>
                      <a:r>
                        <a:rPr lang="en-US" sz="1800" dirty="0" smtClean="0">
                          <a:latin typeface="Arial" pitchFamily="34" charset="0"/>
                          <a:cs typeface="Arial" pitchFamily="34" charset="0"/>
                        </a:rPr>
                        <a:t>d) Sensor Type </a:t>
                      </a:r>
                      <a:endParaRPr lang="en-US" sz="1800" dirty="0">
                        <a:latin typeface="Arial" pitchFamily="34" charset="0"/>
                        <a:cs typeface="Arial" pitchFamily="34" charset="0"/>
                      </a:endParaRPr>
                    </a:p>
                  </a:txBody>
                  <a:tcPr/>
                </a:tc>
                <a:tc>
                  <a:txBody>
                    <a:bodyPr/>
                    <a:lstStyle/>
                    <a:p>
                      <a:r>
                        <a:rPr lang="en-US" sz="1800" kern="1200" baseline="0" dirty="0" smtClean="0">
                          <a:solidFill>
                            <a:schemeClr val="dk1"/>
                          </a:solidFill>
                          <a:latin typeface="Arial" pitchFamily="34" charset="0"/>
                          <a:ea typeface="+mn-ea"/>
                          <a:cs typeface="Arial" pitchFamily="34" charset="0"/>
                        </a:rPr>
                        <a:t>Capacitive / Solid-state </a:t>
                      </a:r>
                    </a:p>
                  </a:txBody>
                  <a:tcPr/>
                </a:tc>
              </a:tr>
              <a:tr h="370245">
                <a:tc>
                  <a:txBody>
                    <a:bodyPr/>
                    <a:lstStyle/>
                    <a:p>
                      <a:r>
                        <a:rPr lang="en-US" sz="1800" dirty="0" smtClean="0">
                          <a:latin typeface="Arial" pitchFamily="34" charset="0"/>
                          <a:cs typeface="Arial" pitchFamily="34" charset="0"/>
                        </a:rPr>
                        <a:t>e) </a:t>
                      </a:r>
                      <a:r>
                        <a:rPr lang="en-US" sz="1800" kern="1200" baseline="0" dirty="0" smtClean="0">
                          <a:solidFill>
                            <a:schemeClr val="dk1"/>
                          </a:solidFill>
                          <a:latin typeface="Arial" pitchFamily="34" charset="0"/>
                          <a:ea typeface="+mn-ea"/>
                          <a:cs typeface="Arial" pitchFamily="34" charset="0"/>
                        </a:rPr>
                        <a:t>Response Time</a:t>
                      </a:r>
                      <a:endParaRPr lang="en-US" sz="1800" dirty="0">
                        <a:latin typeface="Arial" pitchFamily="34" charset="0"/>
                        <a:cs typeface="Arial" pitchFamily="34" charset="0"/>
                      </a:endParaRPr>
                    </a:p>
                  </a:txBody>
                  <a:tcPr/>
                </a:tc>
                <a:tc>
                  <a:txBody>
                    <a:bodyPr/>
                    <a:lstStyle/>
                    <a:p>
                      <a:r>
                        <a:rPr lang="en-US" sz="1800" kern="1200" baseline="0" dirty="0" smtClean="0">
                          <a:solidFill>
                            <a:schemeClr val="dk1"/>
                          </a:solidFill>
                          <a:latin typeface="Arial" pitchFamily="34" charset="0"/>
                          <a:ea typeface="+mn-ea"/>
                          <a:cs typeface="Arial" pitchFamily="34" charset="0"/>
                        </a:rPr>
                        <a:t>10 sec. or better </a:t>
                      </a:r>
                      <a:endParaRPr lang="en-US" sz="1800" dirty="0">
                        <a:latin typeface="Arial" pitchFamily="34" charset="0"/>
                        <a:cs typeface="Arial" pitchFamily="34" charset="0"/>
                      </a:endParaRPr>
                    </a:p>
                  </a:txBody>
                  <a:tcPr/>
                </a:tc>
              </a:tr>
            </a:tbl>
          </a:graphicData>
        </a:graphic>
      </p:graphicFrame>
      <p:graphicFrame>
        <p:nvGraphicFramePr>
          <p:cNvPr id="9" name="Table 8"/>
          <p:cNvGraphicFramePr>
            <a:graphicFrameLocks noGrp="1"/>
          </p:cNvGraphicFramePr>
          <p:nvPr/>
        </p:nvGraphicFramePr>
        <p:xfrm>
          <a:off x="609600" y="3657600"/>
          <a:ext cx="7848600" cy="2593817"/>
        </p:xfrm>
        <a:graphic>
          <a:graphicData uri="http://schemas.openxmlformats.org/drawingml/2006/table">
            <a:tbl>
              <a:tblPr firstRow="1" bandRow="1">
                <a:tableStyleId>{5C22544A-7EE6-4342-B048-85BDC9FD1C3A}</a:tableStyleId>
              </a:tblPr>
              <a:tblGrid>
                <a:gridCol w="2133600"/>
                <a:gridCol w="5715000"/>
              </a:tblGrid>
              <a:tr h="381528">
                <a:tc gridSpan="2">
                  <a:txBody>
                    <a:bodyPr/>
                    <a:lstStyle/>
                    <a:p>
                      <a:pPr algn="ctr"/>
                      <a:r>
                        <a:rPr lang="en-US" sz="2000" b="1" dirty="0" smtClean="0">
                          <a:latin typeface="Arial" pitchFamily="34" charset="0"/>
                          <a:cs typeface="Arial" pitchFamily="34" charset="0"/>
                        </a:rPr>
                        <a:t>RAINFALL SENSOR </a:t>
                      </a:r>
                      <a:endParaRPr lang="en-US" sz="2000" dirty="0">
                        <a:latin typeface="Arial" pitchFamily="34" charset="0"/>
                        <a:cs typeface="Arial" pitchFamily="34" charset="0"/>
                      </a:endParaRPr>
                    </a:p>
                  </a:txBody>
                  <a:tcPr/>
                </a:tc>
                <a:tc hMerge="1">
                  <a:txBody>
                    <a:bodyPr/>
                    <a:lstStyle/>
                    <a:p>
                      <a:endParaRPr lang="en-US" dirty="0"/>
                    </a:p>
                  </a:txBody>
                  <a:tcPr/>
                </a:tc>
              </a:tr>
              <a:tr h="352180">
                <a:tc>
                  <a:txBody>
                    <a:bodyPr/>
                    <a:lstStyle/>
                    <a:p>
                      <a:r>
                        <a:rPr lang="en-US" sz="1800" dirty="0" smtClean="0">
                          <a:latin typeface="Arial" pitchFamily="34" charset="0"/>
                          <a:cs typeface="Arial" pitchFamily="34" charset="0"/>
                        </a:rPr>
                        <a:t>a) Range 	 </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0 to 1023 mm/hr 	</a:t>
                      </a:r>
                      <a:endParaRPr lang="en-US" sz="1800" dirty="0">
                        <a:latin typeface="Arial" pitchFamily="34" charset="0"/>
                        <a:cs typeface="Arial" pitchFamily="34" charset="0"/>
                      </a:endParaRPr>
                    </a:p>
                  </a:txBody>
                  <a:tcPr/>
                </a:tc>
              </a:tr>
              <a:tr h="352180">
                <a:tc>
                  <a:txBody>
                    <a:bodyPr/>
                    <a:lstStyle/>
                    <a:p>
                      <a:r>
                        <a:rPr lang="en-US" sz="1800" dirty="0" smtClean="0">
                          <a:latin typeface="Arial" pitchFamily="34" charset="0"/>
                          <a:cs typeface="Arial" pitchFamily="34" charset="0"/>
                        </a:rPr>
                        <a:t>b) Accuracy</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5% or better </a:t>
                      </a:r>
                      <a:endParaRPr lang="en-US" sz="1800" dirty="0">
                        <a:latin typeface="Arial" pitchFamily="34" charset="0"/>
                        <a:cs typeface="Arial" pitchFamily="34" charset="0"/>
                      </a:endParaRPr>
                    </a:p>
                  </a:txBody>
                  <a:tcPr/>
                </a:tc>
              </a:tr>
              <a:tr h="352180">
                <a:tc>
                  <a:txBody>
                    <a:bodyPr/>
                    <a:lstStyle/>
                    <a:p>
                      <a:r>
                        <a:rPr lang="en-US" sz="1800" dirty="0" smtClean="0">
                          <a:latin typeface="Arial" pitchFamily="34" charset="0"/>
                          <a:cs typeface="Arial" pitchFamily="34" charset="0"/>
                        </a:rPr>
                        <a:t>c) Resolution</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0.5 mm 	</a:t>
                      </a:r>
                      <a:endParaRPr lang="en-US" sz="1800" dirty="0">
                        <a:latin typeface="Arial" pitchFamily="34" charset="0"/>
                        <a:cs typeface="Arial" pitchFamily="34" charset="0"/>
                      </a:endParaRPr>
                    </a:p>
                  </a:txBody>
                  <a:tcPr/>
                </a:tc>
              </a:tr>
              <a:tr h="411479">
                <a:tc>
                  <a:txBody>
                    <a:bodyPr/>
                    <a:lstStyle/>
                    <a:p>
                      <a:r>
                        <a:rPr lang="en-US" sz="1800" dirty="0" smtClean="0">
                          <a:latin typeface="Arial" pitchFamily="34" charset="0"/>
                          <a:cs typeface="Arial" pitchFamily="34" charset="0"/>
                        </a:rPr>
                        <a:t>d) Sensor Type </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Tipping bucket  rain gauge or suitable sensor.</a:t>
                      </a:r>
                      <a:endParaRPr lang="en-US" sz="1800" dirty="0">
                        <a:latin typeface="Arial" pitchFamily="34" charset="0"/>
                        <a:cs typeface="Arial" pitchFamily="34" charset="0"/>
                      </a:endParaRPr>
                    </a:p>
                  </a:txBody>
                  <a:tcPr/>
                </a:tc>
              </a:tr>
              <a:tr h="688818">
                <a:tc>
                  <a:txBody>
                    <a:bodyPr/>
                    <a:lstStyle/>
                    <a:p>
                      <a:r>
                        <a:rPr lang="en-US" sz="1800" dirty="0" smtClean="0">
                          <a:latin typeface="Arial" pitchFamily="34" charset="0"/>
                          <a:cs typeface="Arial" pitchFamily="34" charset="0"/>
                        </a:rPr>
                        <a:t>e) Option for Snow bound AWS</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Rainfall/snowfall measurement may be added </a:t>
                      </a:r>
                      <a:endParaRPr lang="en-US" sz="18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3" name="Group 33"/>
          <p:cNvGraphicFramePr>
            <a:graphicFrameLocks noGrp="1"/>
          </p:cNvGraphicFramePr>
          <p:nvPr/>
        </p:nvGraphicFramePr>
        <p:xfrm>
          <a:off x="76200" y="769938"/>
          <a:ext cx="4876800" cy="2963434"/>
        </p:xfrm>
        <a:graphic>
          <a:graphicData uri="http://schemas.openxmlformats.org/drawingml/2006/table">
            <a:tbl>
              <a:tblPr/>
              <a:tblGrid>
                <a:gridCol w="2209800"/>
                <a:gridCol w="2667000"/>
              </a:tblGrid>
              <a:tr h="3817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cs typeface="Arial" charset="0"/>
                        </a:rPr>
                        <a:t>WIND SPEED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IN"/>
                    </a:p>
                  </a:txBody>
                  <a:tcPr/>
                </a:tc>
              </a:tr>
              <a:tr h="352373">
                <a:tc>
                  <a:txBody>
                    <a:bodyPr/>
                    <a:lstStyle/>
                    <a:p>
                      <a:pPr marL="398463" marR="0" lvl="0" indent="-398463" algn="l" defTabSz="914400" rtl="0" eaLnBrk="1" fontAlgn="base" latinLnBrk="0" hangingPunct="1">
                        <a:lnSpc>
                          <a:spcPct val="100000"/>
                        </a:lnSpc>
                        <a:spcBef>
                          <a:spcPct val="0"/>
                        </a:spcBef>
                        <a:spcAft>
                          <a:spcPct val="0"/>
                        </a:spcAft>
                        <a:buClrTx/>
                        <a:buSzTx/>
                        <a:buFontTx/>
                        <a:buNone/>
                        <a:tabLst>
                          <a:tab pos="344488" algn="l"/>
                        </a:tabLst>
                      </a:pPr>
                      <a:r>
                        <a:rPr kumimoji="0" lang="en-US" sz="1800" b="0" i="0" u="none" strike="noStrike" cap="none" normalizeH="0" baseline="0" dirty="0" smtClean="0">
                          <a:ln>
                            <a:noFill/>
                          </a:ln>
                          <a:solidFill>
                            <a:srgbClr val="000000"/>
                          </a:solidFill>
                          <a:effectLst/>
                          <a:latin typeface="Arial" charset="0"/>
                          <a:cs typeface="Arial" charset="0"/>
                        </a:rPr>
                        <a:t>a) Range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0 to 60m/s or better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52373">
                <a:tc>
                  <a:txBody>
                    <a:bodyPr/>
                    <a:lstStyle/>
                    <a:p>
                      <a:pPr marL="398463" marR="0" lvl="0" indent="-398463" algn="l" defTabSz="914400" rtl="0" eaLnBrk="1" fontAlgn="base" latinLnBrk="0" hangingPunct="1">
                        <a:lnSpc>
                          <a:spcPct val="100000"/>
                        </a:lnSpc>
                        <a:spcBef>
                          <a:spcPct val="0"/>
                        </a:spcBef>
                        <a:spcAft>
                          <a:spcPct val="0"/>
                        </a:spcAft>
                        <a:buClrTx/>
                        <a:buSzTx/>
                        <a:buFontTx/>
                        <a:buNone/>
                        <a:tabLst>
                          <a:tab pos="344488" algn="l"/>
                        </a:tabLst>
                      </a:pPr>
                      <a:r>
                        <a:rPr kumimoji="0" lang="en-US" sz="1800" b="0" i="0" u="none" strike="noStrike" cap="none" normalizeH="0" baseline="0" dirty="0" smtClean="0">
                          <a:ln>
                            <a:noFill/>
                          </a:ln>
                          <a:solidFill>
                            <a:srgbClr val="000000"/>
                          </a:solidFill>
                          <a:effectLst/>
                          <a:latin typeface="Arial" charset="0"/>
                          <a:cs typeface="Arial" charset="0"/>
                        </a:rPr>
                        <a:t>b) Sustainability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Up to 75 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52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b) Accuracy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0.5 m/s or better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52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c) Resolution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0.1 m/s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52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d) Sensor Type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Ultrasonic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52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e) Threshold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0.5 m/s or less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26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f) Response Time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10 sec. or better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
        <p:nvSpPr>
          <p:cNvPr id="9" name="Slide Number Placeholder 8"/>
          <p:cNvSpPr>
            <a:spLocks noGrp="1"/>
          </p:cNvSpPr>
          <p:nvPr>
            <p:ph type="sldNum" sz="quarter" idx="12"/>
          </p:nvPr>
        </p:nvSpPr>
        <p:spPr/>
        <p:txBody>
          <a:bodyPr/>
          <a:lstStyle/>
          <a:p>
            <a:pPr>
              <a:defRPr/>
            </a:pPr>
            <a:fld id="{6009CDEF-CDF2-40A3-BBA5-5E0EBA7F9ADD}" type="slidenum">
              <a:rPr lang="en-US"/>
              <a:pPr>
                <a:defRPr/>
              </a:pPr>
              <a:t>35</a:t>
            </a:fld>
            <a:endParaRPr lang="en-US"/>
          </a:p>
        </p:txBody>
      </p:sp>
      <p:graphicFrame>
        <p:nvGraphicFramePr>
          <p:cNvPr id="5" name="Table 4"/>
          <p:cNvGraphicFramePr>
            <a:graphicFrameLocks noGrp="1"/>
          </p:cNvGraphicFramePr>
          <p:nvPr/>
        </p:nvGraphicFramePr>
        <p:xfrm>
          <a:off x="5029200" y="755650"/>
          <a:ext cx="4038600" cy="1606656"/>
        </p:xfrm>
        <a:graphic>
          <a:graphicData uri="http://schemas.openxmlformats.org/drawingml/2006/table">
            <a:tbl>
              <a:tblPr firstRow="1" bandRow="1">
                <a:tableStyleId>{5C22544A-7EE6-4342-B048-85BDC9FD1C3A}</a:tableStyleId>
              </a:tblPr>
              <a:tblGrid>
                <a:gridCol w="1615440"/>
                <a:gridCol w="2423160"/>
              </a:tblGrid>
              <a:tr h="457199">
                <a:tc gridSpan="2">
                  <a:txBody>
                    <a:bodyPr/>
                    <a:lstStyle/>
                    <a:p>
                      <a:pPr algn="ctr"/>
                      <a:r>
                        <a:rPr lang="en-US" sz="2000" b="1" kern="1200" baseline="0" dirty="0" smtClean="0">
                          <a:solidFill>
                            <a:schemeClr val="lt1"/>
                          </a:solidFill>
                          <a:latin typeface="Arial" pitchFamily="34" charset="0"/>
                          <a:ea typeface="+mn-ea"/>
                          <a:cs typeface="Arial" pitchFamily="34" charset="0"/>
                        </a:rPr>
                        <a:t>GLOBAL RADIATION SENSOR</a:t>
                      </a:r>
                      <a:endParaRPr lang="en-US" sz="2800" b="1" kern="1200" baseline="0" dirty="0" smtClean="0">
                        <a:solidFill>
                          <a:schemeClr val="lt1"/>
                        </a:solidFill>
                        <a:latin typeface="Arial" pitchFamily="34" charset="0"/>
                        <a:ea typeface="+mn-ea"/>
                        <a:cs typeface="Arial" pitchFamily="34" charset="0"/>
                      </a:endParaRPr>
                    </a:p>
                  </a:txBody>
                  <a:tcPr/>
                </a:tc>
                <a:tc hMerge="1">
                  <a:txBody>
                    <a:bodyPr/>
                    <a:lstStyle/>
                    <a:p>
                      <a:endParaRPr lang="en-US" dirty="0"/>
                    </a:p>
                  </a:txBody>
                  <a:tcPr/>
                </a:tc>
              </a:tr>
              <a:tr h="296109">
                <a:tc>
                  <a:txBody>
                    <a:bodyPr/>
                    <a:lstStyle/>
                    <a:p>
                      <a:r>
                        <a:rPr lang="en-US" sz="1800" b="0" kern="1200" baseline="0" dirty="0" smtClean="0">
                          <a:solidFill>
                            <a:schemeClr val="dk1"/>
                          </a:solidFill>
                          <a:latin typeface="Arial" pitchFamily="34" charset="0"/>
                          <a:ea typeface="+mn-ea"/>
                          <a:cs typeface="Arial" pitchFamily="34" charset="0"/>
                        </a:rPr>
                        <a:t>a) Range </a:t>
                      </a:r>
                    </a:p>
                  </a:txBody>
                  <a:tcPr/>
                </a:tc>
                <a:tc>
                  <a:txBody>
                    <a:bodyPr/>
                    <a:lstStyle/>
                    <a:p>
                      <a:r>
                        <a:rPr lang="en-US" sz="1800" b="0" kern="1200" baseline="0" dirty="0" smtClean="0">
                          <a:solidFill>
                            <a:schemeClr val="dk1"/>
                          </a:solidFill>
                          <a:latin typeface="Arial" pitchFamily="34" charset="0"/>
                          <a:ea typeface="+mn-ea"/>
                          <a:cs typeface="Arial" pitchFamily="34" charset="0"/>
                        </a:rPr>
                        <a:t>0 to 1500 W/m</a:t>
                      </a:r>
                      <a:r>
                        <a:rPr lang="en-US" sz="1800" b="0" kern="1200" baseline="30000" dirty="0" smtClean="0">
                          <a:solidFill>
                            <a:schemeClr val="dk1"/>
                          </a:solidFill>
                          <a:latin typeface="Arial" pitchFamily="34" charset="0"/>
                          <a:ea typeface="+mn-ea"/>
                          <a:cs typeface="Arial" pitchFamily="34" charset="0"/>
                        </a:rPr>
                        <a:t>2</a:t>
                      </a:r>
                      <a:r>
                        <a:rPr lang="en-US" sz="1800" b="0" kern="1200" baseline="0" dirty="0" smtClean="0">
                          <a:solidFill>
                            <a:schemeClr val="dk1"/>
                          </a:solidFill>
                          <a:latin typeface="Arial" pitchFamily="34" charset="0"/>
                          <a:ea typeface="+mn-ea"/>
                          <a:cs typeface="Arial" pitchFamily="34" charset="0"/>
                        </a:rPr>
                        <a:t> </a:t>
                      </a:r>
                      <a:endParaRPr lang="en-US" sz="1800" b="0" dirty="0">
                        <a:latin typeface="Arial" pitchFamily="34" charset="0"/>
                        <a:cs typeface="Arial" pitchFamily="34" charset="0"/>
                      </a:endParaRPr>
                    </a:p>
                  </a:txBody>
                  <a:tcPr/>
                </a:tc>
              </a:tr>
              <a:tr h="296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dk1"/>
                          </a:solidFill>
                          <a:latin typeface="Arial" pitchFamily="34" charset="0"/>
                          <a:ea typeface="+mn-ea"/>
                          <a:cs typeface="Arial" pitchFamily="34" charset="0"/>
                        </a:rPr>
                        <a:t>b) Accuracy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dk1"/>
                          </a:solidFill>
                          <a:latin typeface="Arial" pitchFamily="34" charset="0"/>
                          <a:ea typeface="+mn-ea"/>
                          <a:cs typeface="Arial" pitchFamily="34" charset="0"/>
                        </a:rPr>
                        <a:t>5% or better </a:t>
                      </a:r>
                      <a:endParaRPr lang="en-US" sz="1800" b="0" dirty="0">
                        <a:latin typeface="Arial" pitchFamily="34" charset="0"/>
                        <a:cs typeface="Arial" pitchFamily="34" charset="0"/>
                      </a:endParaRPr>
                    </a:p>
                  </a:txBody>
                  <a:tcPr/>
                </a:tc>
              </a:tr>
              <a:tr h="417937">
                <a:tc>
                  <a:txBody>
                    <a:bodyPr/>
                    <a:lstStyle/>
                    <a:p>
                      <a:r>
                        <a:rPr lang="en-US" sz="1800" b="0" kern="1200" baseline="0" dirty="0" smtClean="0">
                          <a:solidFill>
                            <a:schemeClr val="dk1"/>
                          </a:solidFill>
                          <a:latin typeface="Arial" pitchFamily="34" charset="0"/>
                          <a:ea typeface="+mn-ea"/>
                          <a:cs typeface="Arial" pitchFamily="34" charset="0"/>
                        </a:rPr>
                        <a:t>c) Resolution</a:t>
                      </a:r>
                    </a:p>
                  </a:txBody>
                  <a:tcPr/>
                </a:tc>
                <a:tc>
                  <a:txBody>
                    <a:bodyPr/>
                    <a:lstStyle/>
                    <a:p>
                      <a:r>
                        <a:rPr lang="en-US" sz="1800" b="0" kern="1200" baseline="0" dirty="0" smtClean="0">
                          <a:solidFill>
                            <a:schemeClr val="dk1"/>
                          </a:solidFill>
                          <a:latin typeface="Arial" pitchFamily="34" charset="0"/>
                          <a:ea typeface="+mn-ea"/>
                          <a:cs typeface="Arial" pitchFamily="34" charset="0"/>
                        </a:rPr>
                        <a:t>5 W/m</a:t>
                      </a:r>
                      <a:r>
                        <a:rPr lang="en-US" sz="1800" b="0" kern="1200" baseline="30000" dirty="0" smtClean="0">
                          <a:solidFill>
                            <a:schemeClr val="dk1"/>
                          </a:solidFill>
                          <a:latin typeface="Arial" pitchFamily="34" charset="0"/>
                          <a:ea typeface="+mn-ea"/>
                          <a:cs typeface="Arial" pitchFamily="34" charset="0"/>
                        </a:rPr>
                        <a:t>2</a:t>
                      </a:r>
                      <a:r>
                        <a:rPr lang="en-US" sz="1800" b="0" kern="1200" baseline="0" dirty="0" smtClean="0">
                          <a:solidFill>
                            <a:schemeClr val="dk1"/>
                          </a:solidFill>
                          <a:latin typeface="Arial" pitchFamily="34" charset="0"/>
                          <a:ea typeface="+mn-ea"/>
                          <a:cs typeface="Arial" pitchFamily="34" charset="0"/>
                        </a:rPr>
                        <a:t> </a:t>
                      </a:r>
                      <a:endParaRPr lang="en-US" sz="1800" b="0" dirty="0">
                        <a:latin typeface="Arial" pitchFamily="34" charset="0"/>
                        <a:cs typeface="Arial" pitchFamily="34" charset="0"/>
                      </a:endParaRPr>
                    </a:p>
                  </a:txBody>
                  <a:tcPr/>
                </a:tc>
              </a:tr>
            </a:tbl>
          </a:graphicData>
        </a:graphic>
      </p:graphicFrame>
      <p:graphicFrame>
        <p:nvGraphicFramePr>
          <p:cNvPr id="6" name="Group 27"/>
          <p:cNvGraphicFramePr>
            <a:graphicFrameLocks noGrp="1"/>
          </p:cNvGraphicFramePr>
          <p:nvPr/>
        </p:nvGraphicFramePr>
        <p:xfrm>
          <a:off x="152400" y="3886200"/>
          <a:ext cx="4724400" cy="2362199"/>
        </p:xfrm>
        <a:graphic>
          <a:graphicData uri="http://schemas.openxmlformats.org/drawingml/2006/table">
            <a:tbl>
              <a:tblPr/>
              <a:tblGrid>
                <a:gridCol w="2204720"/>
                <a:gridCol w="2519680"/>
              </a:tblGrid>
              <a:tr h="40424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cs typeface="Arial" charset="0"/>
                        </a:rPr>
                        <a:t>PRESSURE SENSOR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IN"/>
                    </a:p>
                  </a:txBody>
                  <a:tcPr/>
                </a:tc>
              </a:tr>
              <a:tr h="373153">
                <a:tc>
                  <a:txBody>
                    <a:bodyPr/>
                    <a:lstStyle/>
                    <a:p>
                      <a:pPr marL="398463" marR="0" lvl="0" indent="-398463" algn="l" defTabSz="914400" rtl="0" eaLnBrk="1" fontAlgn="base" latinLnBrk="0" hangingPunct="1">
                        <a:lnSpc>
                          <a:spcPct val="100000"/>
                        </a:lnSpc>
                        <a:spcBef>
                          <a:spcPct val="0"/>
                        </a:spcBef>
                        <a:spcAft>
                          <a:spcPct val="0"/>
                        </a:spcAft>
                        <a:buClrTx/>
                        <a:buSzTx/>
                        <a:buFontTx/>
                        <a:buNone/>
                        <a:tabLst>
                          <a:tab pos="344488" algn="l"/>
                        </a:tabLst>
                      </a:pPr>
                      <a:r>
                        <a:rPr kumimoji="0" lang="en-US" sz="1800" b="0" i="0" u="none" strike="noStrike" cap="none" normalizeH="0" baseline="0" dirty="0" smtClean="0">
                          <a:ln>
                            <a:noFill/>
                          </a:ln>
                          <a:solidFill>
                            <a:srgbClr val="000000"/>
                          </a:solidFill>
                          <a:effectLst/>
                          <a:latin typeface="Arial" charset="0"/>
                          <a:cs typeface="Arial" charset="0"/>
                        </a:rPr>
                        <a:t>a) Range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600 to 1100 </a:t>
                      </a:r>
                      <a:r>
                        <a:rPr kumimoji="0" lang="en-US" sz="1800" b="0" i="0" u="none" strike="noStrike" cap="none" normalizeH="0" baseline="0" dirty="0" err="1" smtClean="0">
                          <a:ln>
                            <a:noFill/>
                          </a:ln>
                          <a:solidFill>
                            <a:srgbClr val="000000"/>
                          </a:solidFill>
                          <a:effectLst/>
                          <a:latin typeface="Arial" charset="0"/>
                          <a:cs typeface="Arial" charset="0"/>
                        </a:rPr>
                        <a:t>hPa</a:t>
                      </a:r>
                      <a:r>
                        <a:rPr kumimoji="0" lang="en-US" sz="1800" b="0" i="0" u="none" strike="noStrike" cap="none" normalizeH="0" baseline="0" dirty="0" smtClean="0">
                          <a:ln>
                            <a:noFill/>
                          </a:ln>
                          <a:solidFill>
                            <a:srgbClr val="000000"/>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31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b) Accuracy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0.2 hPa or better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31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c) Resolution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0.1 </a:t>
                      </a:r>
                      <a:r>
                        <a:rPr kumimoji="0" lang="en-US" sz="1800" b="0" i="0" u="none" strike="noStrike" cap="none" normalizeH="0" baseline="0" dirty="0" err="1" smtClean="0">
                          <a:ln>
                            <a:noFill/>
                          </a:ln>
                          <a:solidFill>
                            <a:srgbClr val="000000"/>
                          </a:solidFill>
                          <a:effectLst/>
                          <a:latin typeface="Arial" charset="0"/>
                          <a:cs typeface="Arial" charset="0"/>
                        </a:rPr>
                        <a:t>hPa</a:t>
                      </a:r>
                      <a:r>
                        <a:rPr kumimoji="0" lang="en-US" sz="1800" b="0" i="0" u="none" strike="noStrike" cap="none" normalizeH="0" baseline="0" dirty="0" smtClean="0">
                          <a:ln>
                            <a:noFill/>
                          </a:ln>
                          <a:solidFill>
                            <a:srgbClr val="000000"/>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31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d) Sensor Type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Solid State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65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e) Response Time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10 sec. or better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
        <p:nvSpPr>
          <p:cNvPr id="44102" name="Title 1"/>
          <p:cNvSpPr>
            <a:spLocks noGrp="1"/>
          </p:cNvSpPr>
          <p:nvPr>
            <p:ph type="title"/>
          </p:nvPr>
        </p:nvSpPr>
        <p:spPr>
          <a:xfrm>
            <a:off x="457200" y="0"/>
            <a:ext cx="8229600" cy="762000"/>
          </a:xfrm>
        </p:spPr>
        <p:txBody>
          <a:bodyPr/>
          <a:lstStyle/>
          <a:p>
            <a:pPr eaLnBrk="1" hangingPunct="1"/>
            <a:r>
              <a:rPr lang="en-US" sz="2400" b="1" smtClean="0">
                <a:solidFill>
                  <a:srgbClr val="002060"/>
                </a:solidFill>
                <a:latin typeface="Arial" pitchFamily="34" charset="0"/>
                <a:cs typeface="Arial" pitchFamily="34" charset="0"/>
              </a:rPr>
              <a:t>SENSOR SPECIFICATIONS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533400" y="3228975"/>
            <a:ext cx="7854950" cy="1752600"/>
          </a:xfrm>
          <a:prstGeom prst="rect">
            <a:avLst/>
          </a:prstGeom>
        </p:spPr>
        <p:txBody>
          <a:bodyPr>
            <a:normAutofit/>
          </a:bodyPr>
          <a:lstStyle/>
          <a:p>
            <a:pPr marL="274320" indent="-274320" algn="ctr" fontAlgn="auto">
              <a:spcBef>
                <a:spcPct val="20000"/>
              </a:spcBef>
              <a:spcAft>
                <a:spcPts val="0"/>
              </a:spcAft>
              <a:buClr>
                <a:schemeClr val="accent3"/>
              </a:buClr>
              <a:buSzPct val="95000"/>
              <a:defRPr/>
            </a:pPr>
            <a:endParaRPr lang="en-US" b="1" dirty="0">
              <a:latin typeface="+mn-lt"/>
              <a:cs typeface="+mn-cs"/>
            </a:endParaRPr>
          </a:p>
        </p:txBody>
      </p:sp>
      <p:sp>
        <p:nvSpPr>
          <p:cNvPr id="45059" name="Title 5"/>
          <p:cNvSpPr>
            <a:spLocks noGrp="1"/>
          </p:cNvSpPr>
          <p:nvPr>
            <p:ph type="title"/>
          </p:nvPr>
        </p:nvSpPr>
        <p:spPr>
          <a:xfrm>
            <a:off x="609600" y="152400"/>
            <a:ext cx="8229600" cy="533400"/>
          </a:xfrm>
        </p:spPr>
        <p:txBody>
          <a:bodyPr/>
          <a:lstStyle/>
          <a:p>
            <a:pPr eaLnBrk="1" hangingPunct="1"/>
            <a:r>
              <a:rPr lang="en-US" sz="2800" b="1" smtClean="0">
                <a:solidFill>
                  <a:srgbClr val="0070C0"/>
                </a:solidFill>
              </a:rPr>
              <a:t/>
            </a:r>
            <a:br>
              <a:rPr lang="en-US" sz="2800" b="1" smtClean="0">
                <a:solidFill>
                  <a:srgbClr val="0070C0"/>
                </a:solidFill>
              </a:rPr>
            </a:br>
            <a:r>
              <a:rPr lang="en-US" sz="2800" b="1" smtClean="0">
                <a:solidFill>
                  <a:srgbClr val="002060"/>
                </a:solidFill>
                <a:latin typeface="Arial" pitchFamily="34" charset="0"/>
                <a:cs typeface="Arial" pitchFamily="34" charset="0"/>
              </a:rPr>
              <a:t> WATER LEVEL MEASUREMENT FACILITY </a:t>
            </a:r>
            <a:r>
              <a:rPr lang="en-US" sz="2800" b="1" smtClean="0">
                <a:solidFill>
                  <a:srgbClr val="0070C0"/>
                </a:solidFill>
              </a:rPr>
              <a:t/>
            </a:r>
            <a:br>
              <a:rPr lang="en-US" sz="2800" b="1" smtClean="0">
                <a:solidFill>
                  <a:srgbClr val="0070C0"/>
                </a:solidFill>
              </a:rPr>
            </a:br>
            <a:r>
              <a:rPr lang="en-US" sz="2800" b="1" smtClean="0">
                <a:solidFill>
                  <a:srgbClr val="0070C0"/>
                </a:solidFill>
              </a:rPr>
              <a:t>     </a:t>
            </a:r>
            <a:br>
              <a:rPr lang="en-US" sz="2800" b="1" smtClean="0">
                <a:solidFill>
                  <a:srgbClr val="0070C0"/>
                </a:solidFill>
              </a:rPr>
            </a:br>
            <a:endParaRPr lang="en-US" sz="1100" b="1" smtClean="0">
              <a:solidFill>
                <a:srgbClr val="002060"/>
              </a:solidFill>
              <a:latin typeface="Arial" pitchFamily="34" charset="0"/>
              <a:cs typeface="Arial" pitchFamily="34" charset="0"/>
            </a:endParaRPr>
          </a:p>
        </p:txBody>
      </p:sp>
      <p:sp>
        <p:nvSpPr>
          <p:cNvPr id="4" name="Rectangle 3"/>
          <p:cNvSpPr/>
          <p:nvPr/>
        </p:nvSpPr>
        <p:spPr>
          <a:xfrm>
            <a:off x="533400" y="914400"/>
            <a:ext cx="8153400" cy="6002338"/>
          </a:xfrm>
          <a:prstGeom prst="rect">
            <a:avLst/>
          </a:prstGeom>
        </p:spPr>
        <p:txBody>
          <a:bodyPr>
            <a:spAutoFit/>
          </a:bodyPr>
          <a:lstStyle/>
          <a:p>
            <a:pPr marL="176213" indent="-176213" algn="just">
              <a:spcAft>
                <a:spcPts val="1200"/>
              </a:spcAft>
              <a:buFont typeface="Arial" pitchFamily="34" charset="0"/>
              <a:buChar char="•"/>
              <a:defRPr/>
            </a:pPr>
            <a:r>
              <a:rPr lang="en-US" sz="2100" dirty="0">
                <a:latin typeface="Arial" charset="0"/>
                <a:cs typeface="Arial" charset="0"/>
              </a:rPr>
              <a:t>The laboratory will be equipped with different kinds of sensors, data loggers, data retrieval system along with acquisition and transmission facility.  </a:t>
            </a:r>
          </a:p>
          <a:p>
            <a:pPr algn="just">
              <a:spcAft>
                <a:spcPts val="1200"/>
              </a:spcAft>
              <a:buFont typeface="Arial" pitchFamily="34" charset="0"/>
              <a:buChar char="•"/>
              <a:defRPr/>
            </a:pPr>
            <a:r>
              <a:rPr lang="en-US" sz="2100" dirty="0">
                <a:solidFill>
                  <a:srgbClr val="FF00FF"/>
                </a:solidFill>
                <a:latin typeface="Arial" charset="0"/>
                <a:cs typeface="Arial" charset="0"/>
              </a:rPr>
              <a:t>Types of sensors</a:t>
            </a:r>
          </a:p>
          <a:p>
            <a:pPr marL="574675" lvl="1" indent="-117475" algn="just">
              <a:spcAft>
                <a:spcPts val="1200"/>
              </a:spcAft>
              <a:buFont typeface="Arial" pitchFamily="34" charset="0"/>
              <a:buChar char="•"/>
              <a:defRPr/>
            </a:pPr>
            <a:r>
              <a:rPr lang="en-IN" sz="2100" dirty="0">
                <a:latin typeface="Arial" charset="0"/>
                <a:cs typeface="Arial" charset="0"/>
              </a:rPr>
              <a:t>Optical Shaft encoder</a:t>
            </a:r>
          </a:p>
          <a:p>
            <a:pPr marL="574675" lvl="1" indent="-117475" algn="just">
              <a:spcAft>
                <a:spcPts val="1200"/>
              </a:spcAft>
              <a:buFont typeface="Arial" pitchFamily="34" charset="0"/>
              <a:buChar char="•"/>
              <a:defRPr/>
            </a:pPr>
            <a:r>
              <a:rPr lang="en-IN" sz="2100" dirty="0">
                <a:latin typeface="Arial" charset="0"/>
                <a:cs typeface="Arial" charset="0"/>
              </a:rPr>
              <a:t> </a:t>
            </a:r>
            <a:r>
              <a:rPr lang="en-IN" sz="2100" dirty="0">
                <a:solidFill>
                  <a:srgbClr val="00B050"/>
                </a:solidFill>
                <a:latin typeface="Arial" charset="0"/>
                <a:cs typeface="Arial" charset="0"/>
              </a:rPr>
              <a:t>Bubbler Type</a:t>
            </a:r>
          </a:p>
          <a:p>
            <a:pPr marL="574675" lvl="1" indent="-117475" algn="just">
              <a:spcAft>
                <a:spcPts val="1200"/>
              </a:spcAft>
              <a:buFont typeface="Arial" pitchFamily="34" charset="0"/>
              <a:buChar char="•"/>
              <a:defRPr/>
            </a:pPr>
            <a:r>
              <a:rPr lang="en-IN" sz="2100" dirty="0">
                <a:latin typeface="Arial" charset="0"/>
                <a:cs typeface="Arial" charset="0"/>
              </a:rPr>
              <a:t>Ultrasonic</a:t>
            </a:r>
          </a:p>
          <a:p>
            <a:pPr marL="574675" lvl="1" indent="-117475" algn="just">
              <a:spcAft>
                <a:spcPts val="1200"/>
              </a:spcAft>
              <a:buFont typeface="Arial" pitchFamily="34" charset="0"/>
              <a:buChar char="•"/>
              <a:defRPr/>
            </a:pPr>
            <a:r>
              <a:rPr lang="en-IN" sz="2100" dirty="0">
                <a:solidFill>
                  <a:srgbClr val="00B050"/>
                </a:solidFill>
                <a:latin typeface="Arial" charset="0"/>
                <a:cs typeface="Arial" charset="0"/>
              </a:rPr>
              <a:t>Radar</a:t>
            </a:r>
            <a:r>
              <a:rPr lang="en-IN" sz="2100" dirty="0">
                <a:latin typeface="Arial" charset="0"/>
                <a:cs typeface="Arial" charset="0"/>
              </a:rPr>
              <a:t> </a:t>
            </a:r>
            <a:r>
              <a:rPr lang="en-IN" sz="2100" dirty="0">
                <a:solidFill>
                  <a:srgbClr val="00B050"/>
                </a:solidFill>
                <a:latin typeface="Arial" charset="0"/>
                <a:cs typeface="Arial" charset="0"/>
              </a:rPr>
              <a:t>type</a:t>
            </a:r>
          </a:p>
          <a:p>
            <a:pPr marL="574675" lvl="1" indent="-117475" algn="just">
              <a:spcAft>
                <a:spcPts val="1200"/>
              </a:spcAft>
              <a:buFont typeface="Arial" pitchFamily="34" charset="0"/>
              <a:buChar char="•"/>
              <a:defRPr/>
            </a:pPr>
            <a:r>
              <a:rPr lang="en-IN" sz="2100" dirty="0">
                <a:latin typeface="Arial" charset="0"/>
                <a:cs typeface="Arial" charset="0"/>
              </a:rPr>
              <a:t>Pressure Type</a:t>
            </a:r>
            <a:r>
              <a:rPr lang="en-US" sz="2100" dirty="0">
                <a:latin typeface="Arial" charset="0"/>
                <a:cs typeface="Arial" charset="0"/>
              </a:rPr>
              <a:t> </a:t>
            </a:r>
          </a:p>
          <a:p>
            <a:pPr marL="176213" indent="-176213" algn="just">
              <a:spcAft>
                <a:spcPts val="1200"/>
              </a:spcAft>
              <a:buFont typeface="Arial" pitchFamily="34" charset="0"/>
              <a:buChar char="•"/>
              <a:defRPr/>
            </a:pPr>
            <a:r>
              <a:rPr lang="en-US" sz="2100" dirty="0">
                <a:solidFill>
                  <a:srgbClr val="FF00FF"/>
                </a:solidFill>
                <a:latin typeface="Arial" charset="0"/>
                <a:cs typeface="Arial" charset="0"/>
              </a:rPr>
              <a:t>CWPRS official will first acquire the training towards the water level measurement, within India or Abroad.</a:t>
            </a:r>
          </a:p>
          <a:p>
            <a:pPr marL="176213" indent="-176213" algn="just">
              <a:spcAft>
                <a:spcPts val="1200"/>
              </a:spcAft>
              <a:buFont typeface="Arial" pitchFamily="34" charset="0"/>
              <a:buChar char="•"/>
              <a:defRPr/>
            </a:pPr>
            <a:r>
              <a:rPr lang="en-US" sz="2100" dirty="0">
                <a:latin typeface="Arial" charset="0"/>
                <a:cs typeface="Arial" charset="0"/>
              </a:rPr>
              <a:t>A team working on this project will take care of  five zones of India towards installation and commissioning.</a:t>
            </a:r>
          </a:p>
          <a:p>
            <a:pPr marL="574675" lvl="1" indent="-117475" algn="just">
              <a:spcAft>
                <a:spcPts val="1200"/>
              </a:spcAft>
              <a:buFont typeface="Arial" pitchFamily="34" charset="0"/>
              <a:buChar char="•"/>
              <a:defRPr/>
            </a:pPr>
            <a:endParaRPr lang="en-US" sz="2100" dirty="0">
              <a:latin typeface="Arial" charset="0"/>
              <a:cs typeface="Arial" charset="0"/>
            </a:endParaRPr>
          </a:p>
        </p:txBody>
      </p:sp>
      <p:sp>
        <p:nvSpPr>
          <p:cNvPr id="6" name="Slide Number Placeholder 5"/>
          <p:cNvSpPr>
            <a:spLocks noGrp="1"/>
          </p:cNvSpPr>
          <p:nvPr>
            <p:ph type="sldNum" sz="quarter" idx="12"/>
          </p:nvPr>
        </p:nvSpPr>
        <p:spPr/>
        <p:txBody>
          <a:bodyPr/>
          <a:lstStyle/>
          <a:p>
            <a:pPr>
              <a:defRPr/>
            </a:pPr>
            <a:fld id="{4E2D3EAF-331F-4A5E-B7A4-3A252B8F484F}"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idx="4294967295"/>
          </p:nvPr>
        </p:nvSpPr>
        <p:spPr>
          <a:xfrm>
            <a:off x="762000" y="304800"/>
            <a:ext cx="7696200" cy="381000"/>
          </a:xfrm>
        </p:spPr>
        <p:txBody>
          <a:bodyPr anchorCtr="1"/>
          <a:lstStyle/>
          <a:p>
            <a:pPr eaLnBrk="1" hangingPunct="1"/>
            <a:r>
              <a:rPr lang="en-US" sz="2400" b="1" smtClean="0">
                <a:solidFill>
                  <a:srgbClr val="002060"/>
                </a:solidFill>
                <a:latin typeface="Arial" pitchFamily="34" charset="0"/>
                <a:cs typeface="Arial" pitchFamily="34" charset="0"/>
              </a:rPr>
              <a:t>SCADA (Supervisory Control And Data Acquisition)</a:t>
            </a:r>
          </a:p>
        </p:txBody>
      </p:sp>
      <p:sp>
        <p:nvSpPr>
          <p:cNvPr id="3" name="Rectangle 2"/>
          <p:cNvSpPr/>
          <p:nvPr/>
        </p:nvSpPr>
        <p:spPr>
          <a:xfrm>
            <a:off x="533400" y="973138"/>
            <a:ext cx="8229600" cy="5199062"/>
          </a:xfrm>
          <a:prstGeom prst="rect">
            <a:avLst/>
          </a:prstGeom>
        </p:spPr>
        <p:txBody>
          <a:bodyPr>
            <a:spAutoFit/>
          </a:bodyPr>
          <a:lstStyle/>
          <a:p>
            <a:pPr marL="285750" indent="-285750" algn="just">
              <a:lnSpc>
                <a:spcPct val="80000"/>
              </a:lnSpc>
              <a:buFont typeface="Arial" pitchFamily="34" charset="0"/>
              <a:buChar char="•"/>
              <a:defRPr/>
            </a:pPr>
            <a:r>
              <a:rPr lang="en-US" sz="2100" b="1" dirty="0">
                <a:effectLst>
                  <a:outerShdw blurRad="38100" dist="38100" dir="2700000" algn="tl">
                    <a:srgbClr val="FFFFFF"/>
                  </a:outerShdw>
                </a:effectLst>
                <a:latin typeface="Arial" charset="0"/>
                <a:cs typeface="Arial" charset="0"/>
              </a:rPr>
              <a:t>SCADA</a:t>
            </a:r>
            <a:r>
              <a:rPr lang="en-US" sz="2100" dirty="0">
                <a:effectLst>
                  <a:outerShdw blurRad="38100" dist="38100" dir="2700000" algn="tl">
                    <a:srgbClr val="FFFFFF"/>
                  </a:outerShdw>
                </a:effectLst>
                <a:latin typeface="Arial" charset="0"/>
                <a:cs typeface="Arial" charset="0"/>
              </a:rPr>
              <a:t> is a system operating with coded signals over communication channels so as to provide control of remote equipment</a:t>
            </a:r>
          </a:p>
          <a:p>
            <a:pPr marL="285750" indent="-285750" algn="just">
              <a:lnSpc>
                <a:spcPct val="80000"/>
              </a:lnSpc>
              <a:defRPr/>
            </a:pPr>
            <a:r>
              <a:rPr lang="en-US" sz="2100" dirty="0">
                <a:effectLst>
                  <a:outerShdw blurRad="38100" dist="38100" dir="2700000" algn="tl">
                    <a:srgbClr val="FFFFFF"/>
                  </a:outerShdw>
                </a:effectLst>
                <a:latin typeface="Arial" charset="0"/>
                <a:cs typeface="Arial" charset="0"/>
              </a:rPr>
              <a:t> </a:t>
            </a:r>
          </a:p>
          <a:p>
            <a:pPr marL="285750" indent="-285750" algn="just">
              <a:lnSpc>
                <a:spcPct val="80000"/>
              </a:lnSpc>
              <a:buFont typeface="Arial" pitchFamily="34" charset="0"/>
              <a:buChar char="•"/>
              <a:defRPr/>
            </a:pPr>
            <a:r>
              <a:rPr lang="en-US" sz="2100" dirty="0">
                <a:solidFill>
                  <a:srgbClr val="FF00FF"/>
                </a:solidFill>
                <a:effectLst>
                  <a:outerShdw blurRad="38100" dist="38100" dir="2700000" algn="tl">
                    <a:srgbClr val="FFFFFF"/>
                  </a:outerShdw>
                </a:effectLst>
                <a:latin typeface="Arial" charset="0"/>
                <a:cs typeface="Arial" charset="0"/>
              </a:rPr>
              <a:t>The control system may be combined with a data acquisition system by adding the use of coded signals over communication channels to acquire information about the status of the remote equipment for display or for recording . </a:t>
            </a:r>
          </a:p>
          <a:p>
            <a:pPr marL="285750" indent="-285750" algn="just">
              <a:lnSpc>
                <a:spcPct val="80000"/>
              </a:lnSpc>
              <a:buFont typeface="Arial" pitchFamily="34" charset="0"/>
              <a:buChar char="•"/>
              <a:defRPr/>
            </a:pPr>
            <a:endParaRPr lang="en-US" sz="2100" dirty="0">
              <a:effectLst>
                <a:outerShdw blurRad="38100" dist="38100" dir="2700000" algn="tl">
                  <a:srgbClr val="FFFFFF"/>
                </a:outerShdw>
              </a:effectLst>
              <a:latin typeface="Arial" charset="0"/>
              <a:cs typeface="Arial" charset="0"/>
            </a:endParaRPr>
          </a:p>
          <a:p>
            <a:pPr marL="285750" indent="-285750" algn="just">
              <a:lnSpc>
                <a:spcPct val="80000"/>
              </a:lnSpc>
              <a:buFont typeface="Arial" pitchFamily="34" charset="0"/>
              <a:buChar char="•"/>
              <a:defRPr/>
            </a:pPr>
            <a:r>
              <a:rPr lang="en-US" sz="2100" dirty="0">
                <a:effectLst>
                  <a:outerShdw blurRad="38100" dist="38100" dir="2700000" algn="tl">
                    <a:srgbClr val="FFFFFF"/>
                  </a:outerShdw>
                </a:effectLst>
                <a:latin typeface="Arial" charset="0"/>
                <a:cs typeface="Arial" charset="0"/>
              </a:rPr>
              <a:t>Functions:</a:t>
            </a:r>
          </a:p>
          <a:p>
            <a:pPr marL="693738" lvl="1" indent="-177800" algn="just">
              <a:buFont typeface="Arial" pitchFamily="34" charset="0"/>
              <a:buChar char="•"/>
              <a:defRPr/>
            </a:pPr>
            <a:r>
              <a:rPr lang="en-US" sz="2100" dirty="0">
                <a:effectLst>
                  <a:outerShdw blurRad="38100" dist="38100" dir="2700000" algn="tl">
                    <a:srgbClr val="FFFFFF"/>
                  </a:outerShdw>
                </a:effectLst>
                <a:latin typeface="Arial" charset="0"/>
                <a:cs typeface="Arial" charset="0"/>
              </a:rPr>
              <a:t>Supervisory Control</a:t>
            </a:r>
          </a:p>
          <a:p>
            <a:pPr marL="693738" lvl="1" indent="-177800" algn="just">
              <a:buFont typeface="Arial" pitchFamily="34" charset="0"/>
              <a:buChar char="•"/>
              <a:defRPr/>
            </a:pPr>
            <a:r>
              <a:rPr lang="en-US" sz="2100" dirty="0">
                <a:effectLst>
                  <a:outerShdw blurRad="38100" dist="38100" dir="2700000" algn="tl">
                    <a:srgbClr val="FFFFFF"/>
                  </a:outerShdw>
                </a:effectLst>
                <a:latin typeface="Arial" charset="0"/>
                <a:cs typeface="Arial" charset="0"/>
              </a:rPr>
              <a:t>Data Acquisition</a:t>
            </a:r>
          </a:p>
          <a:p>
            <a:pPr marL="693738" lvl="1" indent="-177800" algn="just">
              <a:buFont typeface="Arial" pitchFamily="34" charset="0"/>
              <a:buChar char="•"/>
              <a:defRPr/>
            </a:pPr>
            <a:r>
              <a:rPr lang="en-US" sz="2100" dirty="0">
                <a:effectLst>
                  <a:outerShdw blurRad="38100" dist="38100" dir="2700000" algn="tl">
                    <a:srgbClr val="FFFFFF"/>
                  </a:outerShdw>
                </a:effectLst>
                <a:latin typeface="Arial" charset="0"/>
                <a:cs typeface="Arial" charset="0"/>
              </a:rPr>
              <a:t>Real Time Database</a:t>
            </a:r>
          </a:p>
          <a:p>
            <a:pPr marL="693738" lvl="1" indent="-177800" algn="just">
              <a:buFont typeface="Arial" pitchFamily="34" charset="0"/>
              <a:buChar char="•"/>
              <a:defRPr/>
            </a:pPr>
            <a:r>
              <a:rPr lang="en-US" sz="2100" dirty="0">
                <a:solidFill>
                  <a:srgbClr val="00B050"/>
                </a:solidFill>
                <a:effectLst>
                  <a:outerShdw blurRad="38100" dist="38100" dir="2700000" algn="tl">
                    <a:srgbClr val="FFFFFF"/>
                  </a:outerShdw>
                </a:effectLst>
                <a:latin typeface="Arial" charset="0"/>
                <a:cs typeface="Arial" charset="0"/>
              </a:rPr>
              <a:t>Graphical Operator Interface (HMI)</a:t>
            </a:r>
          </a:p>
          <a:p>
            <a:pPr marL="693738" lvl="1" indent="-177800" algn="just">
              <a:buFont typeface="Arial" pitchFamily="34" charset="0"/>
              <a:buChar char="•"/>
              <a:defRPr/>
            </a:pPr>
            <a:r>
              <a:rPr lang="en-US" sz="2100" dirty="0">
                <a:effectLst>
                  <a:outerShdw blurRad="38100" dist="38100" dir="2700000" algn="tl">
                    <a:srgbClr val="FFFFFF"/>
                  </a:outerShdw>
                </a:effectLst>
                <a:latin typeface="Arial" charset="0"/>
                <a:cs typeface="Arial" charset="0"/>
              </a:rPr>
              <a:t>Alarm Processing</a:t>
            </a:r>
          </a:p>
          <a:p>
            <a:pPr marL="693738" lvl="1" indent="-177800" algn="just">
              <a:buFont typeface="Arial" pitchFamily="34" charset="0"/>
              <a:buChar char="•"/>
              <a:defRPr/>
            </a:pPr>
            <a:r>
              <a:rPr lang="en-US" sz="2100" dirty="0">
                <a:solidFill>
                  <a:srgbClr val="00B050"/>
                </a:solidFill>
                <a:effectLst>
                  <a:outerShdw blurRad="38100" dist="38100" dir="2700000" algn="tl">
                    <a:srgbClr val="FFFFFF"/>
                  </a:outerShdw>
                </a:effectLst>
                <a:latin typeface="Arial" charset="0"/>
                <a:cs typeface="Arial" charset="0"/>
              </a:rPr>
              <a:t>Data Historian/Strip Chart Trending</a:t>
            </a:r>
          </a:p>
          <a:p>
            <a:pPr marL="693738" lvl="1" indent="-177800" algn="just">
              <a:buFont typeface="Arial" pitchFamily="34" charset="0"/>
              <a:buChar char="•"/>
              <a:defRPr/>
            </a:pPr>
            <a:r>
              <a:rPr lang="en-US" sz="2100" dirty="0" err="1">
                <a:effectLst>
                  <a:outerShdw blurRad="38100" dist="38100" dir="2700000" algn="tl">
                    <a:srgbClr val="FFFFFF"/>
                  </a:outerShdw>
                </a:effectLst>
                <a:latin typeface="Arial" charset="0"/>
                <a:cs typeface="Arial" charset="0"/>
              </a:rPr>
              <a:t>Mapboard</a:t>
            </a:r>
            <a:r>
              <a:rPr lang="en-US" sz="2100" dirty="0">
                <a:effectLst>
                  <a:outerShdw blurRad="38100" dist="38100" dir="2700000" algn="tl">
                    <a:srgbClr val="FFFFFF"/>
                  </a:outerShdw>
                </a:effectLst>
                <a:latin typeface="Arial" charset="0"/>
                <a:cs typeface="Arial" charset="0"/>
              </a:rPr>
              <a:t> Interface</a:t>
            </a:r>
          </a:p>
          <a:p>
            <a:pPr marL="285750" indent="-285750" algn="just">
              <a:lnSpc>
                <a:spcPct val="80000"/>
              </a:lnSpc>
              <a:buFont typeface="Arial" pitchFamily="34" charset="0"/>
              <a:buChar char="•"/>
              <a:defRPr/>
            </a:pPr>
            <a:endParaRPr lang="en-US" sz="2100" dirty="0">
              <a:effectLst>
                <a:outerShdw blurRad="38100" dist="38100" dir="2700000" algn="tl">
                  <a:srgbClr val="FFFFFF"/>
                </a:outerShdw>
              </a:effectLst>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6C1319E7-4031-4267-9778-FE933564132B}"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457200" y="152400"/>
            <a:ext cx="8229600" cy="762000"/>
          </a:xfrm>
        </p:spPr>
        <p:txBody>
          <a:bodyPr anchorCtr="1"/>
          <a:lstStyle/>
          <a:p>
            <a:r>
              <a:rPr lang="en-US" sz="2800" b="1" dirty="0" smtClean="0">
                <a:solidFill>
                  <a:srgbClr val="002060"/>
                </a:solidFill>
                <a:latin typeface="Arial" pitchFamily="34" charset="0"/>
                <a:cs typeface="Arial" pitchFamily="34" charset="0"/>
              </a:rPr>
              <a:t>SCADA PRINCIPLES OF OPERATION</a:t>
            </a:r>
          </a:p>
        </p:txBody>
      </p:sp>
      <p:sp>
        <p:nvSpPr>
          <p:cNvPr id="3" name="Content Placeholder 2"/>
          <p:cNvSpPr>
            <a:spLocks noGrp="1"/>
          </p:cNvSpPr>
          <p:nvPr>
            <p:ph idx="4294967295"/>
          </p:nvPr>
        </p:nvSpPr>
        <p:spPr>
          <a:xfrm>
            <a:off x="304800" y="914400"/>
            <a:ext cx="8610600" cy="5638800"/>
          </a:xfrm>
          <a:solidFill>
            <a:schemeClr val="accent6">
              <a:lumMod val="40000"/>
              <a:lumOff val="60000"/>
            </a:schemeClr>
          </a:solidFill>
        </p:spPr>
        <p:txBody>
          <a:bodyPr numCol="2"/>
          <a:lstStyle/>
          <a:p>
            <a:pPr marL="285750" indent="-285750" algn="ctr">
              <a:lnSpc>
                <a:spcPct val="80000"/>
              </a:lnSpc>
              <a:spcBef>
                <a:spcPts val="600"/>
              </a:spcBef>
              <a:spcAft>
                <a:spcPts val="1200"/>
              </a:spcAft>
              <a:defRPr/>
            </a:pPr>
            <a:r>
              <a:rPr lang="en-US" sz="2300" u="sng" dirty="0" smtClean="0">
                <a:solidFill>
                  <a:srgbClr val="FF0000"/>
                </a:solidFill>
                <a:latin typeface="Arial" charset="0"/>
                <a:cs typeface="Arial" charset="0"/>
              </a:rPr>
              <a:t>Components of SCADA</a:t>
            </a:r>
          </a:p>
          <a:p>
            <a:pPr marL="914400" lvl="1" indent="-457200">
              <a:lnSpc>
                <a:spcPct val="80000"/>
              </a:lnSpc>
              <a:spcBef>
                <a:spcPts val="600"/>
              </a:spcBef>
              <a:spcAft>
                <a:spcPts val="1200"/>
              </a:spcAft>
              <a:buFont typeface="+mj-lt"/>
              <a:buAutoNum type="arabicPeriod"/>
              <a:defRPr/>
            </a:pPr>
            <a:r>
              <a:rPr lang="en-US" sz="2300" dirty="0" smtClean="0">
                <a:latin typeface="Arial" charset="0"/>
                <a:cs typeface="Arial" charset="0"/>
              </a:rPr>
              <a:t>Remote Terminal Units (RTUs)</a:t>
            </a:r>
          </a:p>
          <a:p>
            <a:pPr marL="914400" lvl="1" indent="-457200">
              <a:lnSpc>
                <a:spcPct val="80000"/>
              </a:lnSpc>
              <a:spcBef>
                <a:spcPts val="600"/>
              </a:spcBef>
              <a:spcAft>
                <a:spcPts val="1200"/>
              </a:spcAft>
              <a:buFont typeface="+mj-lt"/>
              <a:buAutoNum type="arabicPeriod"/>
              <a:defRPr/>
            </a:pPr>
            <a:r>
              <a:rPr lang="en-US" sz="2300" dirty="0" smtClean="0">
                <a:solidFill>
                  <a:srgbClr val="00B050"/>
                </a:solidFill>
                <a:latin typeface="Arial" charset="0"/>
                <a:cs typeface="Arial" charset="0"/>
              </a:rPr>
              <a:t>Programmable Logic Controller (PLCs)</a:t>
            </a:r>
          </a:p>
          <a:p>
            <a:pPr marL="914400" lvl="1" indent="-457200">
              <a:lnSpc>
                <a:spcPct val="80000"/>
              </a:lnSpc>
              <a:spcBef>
                <a:spcPts val="600"/>
              </a:spcBef>
              <a:spcAft>
                <a:spcPts val="1200"/>
              </a:spcAft>
              <a:buFont typeface="+mj-lt"/>
              <a:buAutoNum type="arabicPeriod"/>
              <a:defRPr/>
            </a:pPr>
            <a:r>
              <a:rPr lang="en-US" sz="2300" dirty="0" smtClean="0">
                <a:latin typeface="Arial" charset="0"/>
                <a:cs typeface="Arial" charset="0"/>
              </a:rPr>
              <a:t>Telemetry system</a:t>
            </a:r>
          </a:p>
          <a:p>
            <a:pPr marL="914400" lvl="1" indent="-457200">
              <a:lnSpc>
                <a:spcPct val="80000"/>
              </a:lnSpc>
              <a:spcBef>
                <a:spcPts val="600"/>
              </a:spcBef>
              <a:spcAft>
                <a:spcPts val="1200"/>
              </a:spcAft>
              <a:buFont typeface="+mj-lt"/>
              <a:buAutoNum type="arabicPeriod"/>
              <a:defRPr/>
            </a:pPr>
            <a:r>
              <a:rPr lang="en-US" sz="2300" dirty="0" smtClean="0">
                <a:solidFill>
                  <a:srgbClr val="00B050"/>
                </a:solidFill>
                <a:latin typeface="Arial" charset="0"/>
                <a:cs typeface="Arial" charset="0"/>
              </a:rPr>
              <a:t>Data Acquisition Server</a:t>
            </a:r>
          </a:p>
          <a:p>
            <a:pPr marL="914400" lvl="1" indent="-457200">
              <a:lnSpc>
                <a:spcPct val="80000"/>
              </a:lnSpc>
              <a:spcBef>
                <a:spcPts val="600"/>
              </a:spcBef>
              <a:spcAft>
                <a:spcPts val="1200"/>
              </a:spcAft>
              <a:buFont typeface="+mj-lt"/>
              <a:buAutoNum type="arabicPeriod"/>
              <a:defRPr/>
            </a:pPr>
            <a:r>
              <a:rPr lang="en-US" sz="2300" dirty="0" smtClean="0">
                <a:latin typeface="Arial" charset="0"/>
                <a:cs typeface="Arial" charset="0"/>
              </a:rPr>
              <a:t>Human–Machine Interface (HMI)</a:t>
            </a:r>
          </a:p>
          <a:p>
            <a:pPr marL="914400" lvl="1" indent="-457200">
              <a:lnSpc>
                <a:spcPct val="80000"/>
              </a:lnSpc>
              <a:spcBef>
                <a:spcPts val="600"/>
              </a:spcBef>
              <a:spcAft>
                <a:spcPts val="1200"/>
              </a:spcAft>
              <a:buFont typeface="+mj-lt"/>
              <a:buAutoNum type="arabicPeriod"/>
              <a:defRPr/>
            </a:pPr>
            <a:r>
              <a:rPr lang="en-US" sz="2300" dirty="0" smtClean="0">
                <a:solidFill>
                  <a:srgbClr val="00B050"/>
                </a:solidFill>
                <a:latin typeface="Arial" charset="0"/>
                <a:cs typeface="Arial" charset="0"/>
              </a:rPr>
              <a:t>Supervisory (Computer) System</a:t>
            </a:r>
          </a:p>
          <a:p>
            <a:pPr marL="914400" lvl="1" indent="-457200">
              <a:lnSpc>
                <a:spcPct val="80000"/>
              </a:lnSpc>
              <a:spcBef>
                <a:spcPts val="600"/>
              </a:spcBef>
              <a:spcAft>
                <a:spcPts val="1200"/>
              </a:spcAft>
              <a:buFont typeface="+mj-lt"/>
              <a:buAutoNum type="arabicPeriod"/>
              <a:defRPr/>
            </a:pPr>
            <a:r>
              <a:rPr lang="en-US" sz="2300" dirty="0" smtClean="0">
                <a:latin typeface="Arial" charset="0"/>
                <a:cs typeface="Arial" charset="0"/>
              </a:rPr>
              <a:t>Communication infrastructure</a:t>
            </a:r>
          </a:p>
          <a:p>
            <a:pPr marL="517525" lvl="1" indent="-403225" algn="ctr">
              <a:spcBef>
                <a:spcPts val="600"/>
              </a:spcBef>
              <a:spcAft>
                <a:spcPts val="1200"/>
              </a:spcAft>
              <a:buFont typeface="Arial" pitchFamily="34" charset="0"/>
              <a:buChar char="•"/>
              <a:defRPr/>
            </a:pPr>
            <a:r>
              <a:rPr lang="en-US" sz="2300" u="sng" dirty="0" smtClean="0">
                <a:solidFill>
                  <a:srgbClr val="FF0000"/>
                </a:solidFill>
                <a:latin typeface="Arial" charset="0"/>
                <a:cs typeface="Arial" charset="0"/>
              </a:rPr>
              <a:t>Communications</a:t>
            </a:r>
          </a:p>
          <a:p>
            <a:pPr marL="957263" lvl="2" indent="-514350">
              <a:spcBef>
                <a:spcPts val="600"/>
              </a:spcBef>
              <a:spcAft>
                <a:spcPts val="1200"/>
              </a:spcAft>
              <a:buClr>
                <a:schemeClr val="accent1"/>
              </a:buClr>
              <a:buFont typeface="+mj-lt"/>
              <a:buAutoNum type="arabicPeriod"/>
              <a:defRPr/>
            </a:pPr>
            <a:r>
              <a:rPr lang="en-US" sz="2300" dirty="0" smtClean="0">
                <a:latin typeface="Arial" charset="0"/>
                <a:cs typeface="Arial" charset="0"/>
              </a:rPr>
              <a:t>Directly Wired (Typical for Shorter Distance)</a:t>
            </a:r>
          </a:p>
          <a:p>
            <a:pPr marL="957263" lvl="2" indent="-514350">
              <a:spcBef>
                <a:spcPts val="600"/>
              </a:spcBef>
              <a:spcAft>
                <a:spcPts val="1200"/>
              </a:spcAft>
              <a:buClr>
                <a:schemeClr val="accent1"/>
              </a:buClr>
              <a:buFont typeface="+mj-lt"/>
              <a:buAutoNum type="arabicPeriod"/>
              <a:defRPr/>
            </a:pPr>
            <a:r>
              <a:rPr lang="en-US" sz="2300" dirty="0" smtClean="0">
                <a:latin typeface="Arial" charset="0"/>
                <a:cs typeface="Arial" charset="0"/>
              </a:rPr>
              <a:t>Fiber Optic</a:t>
            </a:r>
          </a:p>
          <a:p>
            <a:pPr marL="957263" lvl="2" indent="-514350">
              <a:spcBef>
                <a:spcPts val="600"/>
              </a:spcBef>
              <a:spcAft>
                <a:spcPts val="1200"/>
              </a:spcAft>
              <a:buClr>
                <a:schemeClr val="accent1"/>
              </a:buClr>
              <a:buFont typeface="+mj-lt"/>
              <a:buAutoNum type="arabicPeriod"/>
              <a:defRPr/>
            </a:pPr>
            <a:r>
              <a:rPr lang="en-US" sz="2300" dirty="0" smtClean="0">
                <a:latin typeface="Arial" charset="0"/>
                <a:cs typeface="Arial" charset="0"/>
              </a:rPr>
              <a:t>Radio (VHF/UHF)</a:t>
            </a:r>
          </a:p>
          <a:p>
            <a:pPr marL="957263" lvl="2" indent="-514350">
              <a:spcBef>
                <a:spcPts val="600"/>
              </a:spcBef>
              <a:spcAft>
                <a:spcPts val="1200"/>
              </a:spcAft>
              <a:buClr>
                <a:schemeClr val="accent1"/>
              </a:buClr>
              <a:buFont typeface="+mj-lt"/>
              <a:buAutoNum type="arabicPeriod"/>
              <a:defRPr/>
            </a:pPr>
            <a:r>
              <a:rPr lang="en-US" sz="2300" dirty="0" smtClean="0">
                <a:latin typeface="Arial" charset="0"/>
                <a:cs typeface="Arial" charset="0"/>
              </a:rPr>
              <a:t>Microwave </a:t>
            </a:r>
          </a:p>
          <a:p>
            <a:pPr marL="957263" lvl="2" indent="-514350">
              <a:spcBef>
                <a:spcPts val="600"/>
              </a:spcBef>
              <a:spcAft>
                <a:spcPts val="1200"/>
              </a:spcAft>
              <a:buClr>
                <a:schemeClr val="accent1"/>
              </a:buClr>
              <a:buFont typeface="+mj-lt"/>
              <a:buAutoNum type="arabicPeriod"/>
              <a:defRPr/>
            </a:pPr>
            <a:r>
              <a:rPr lang="en-US" sz="2300" dirty="0" smtClean="0">
                <a:latin typeface="Arial" charset="0"/>
                <a:cs typeface="Arial" charset="0"/>
              </a:rPr>
              <a:t>Wireless (GSM/GPRS)</a:t>
            </a:r>
          </a:p>
          <a:p>
            <a:pPr marL="957263" lvl="2" indent="-514350">
              <a:spcBef>
                <a:spcPts val="600"/>
              </a:spcBef>
              <a:spcAft>
                <a:spcPts val="1200"/>
              </a:spcAft>
              <a:buClr>
                <a:schemeClr val="accent1"/>
              </a:buClr>
              <a:buFont typeface="+mj-lt"/>
              <a:buAutoNum type="arabicPeriod"/>
              <a:defRPr/>
            </a:pPr>
            <a:r>
              <a:rPr lang="en-US" sz="2300" dirty="0" smtClean="0">
                <a:latin typeface="Arial" charset="0"/>
                <a:cs typeface="Arial" charset="0"/>
              </a:rPr>
              <a:t>VSAT</a:t>
            </a:r>
          </a:p>
        </p:txBody>
      </p:sp>
      <p:sp>
        <p:nvSpPr>
          <p:cNvPr id="4" name="Slide Number Placeholder 3"/>
          <p:cNvSpPr>
            <a:spLocks noGrp="1"/>
          </p:cNvSpPr>
          <p:nvPr>
            <p:ph type="sldNum" sz="quarter" idx="12"/>
          </p:nvPr>
        </p:nvSpPr>
        <p:spPr/>
        <p:txBody>
          <a:bodyPr/>
          <a:lstStyle/>
          <a:p>
            <a:pPr>
              <a:defRPr/>
            </a:pPr>
            <a:fld id="{6C1319E7-4031-4267-9778-FE933564132B}"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533400"/>
          </a:xfrm>
        </p:spPr>
        <p:txBody>
          <a:bodyPr anchorCtr="1"/>
          <a:lstStyle/>
          <a:p>
            <a:pPr eaLnBrk="1" hangingPunct="1">
              <a:defRPr/>
            </a:pPr>
            <a:r>
              <a:rPr lang="en-IN" sz="2400" b="1" dirty="0" smtClean="0">
                <a:solidFill>
                  <a:schemeClr val="accent1">
                    <a:lumMod val="50000"/>
                  </a:schemeClr>
                </a:solidFill>
                <a:latin typeface="Arial" pitchFamily="34" charset="0"/>
                <a:cs typeface="Arial" pitchFamily="34" charset="0"/>
              </a:rPr>
              <a:t/>
            </a:r>
            <a:br>
              <a:rPr lang="en-IN" sz="2400" b="1" dirty="0" smtClean="0">
                <a:solidFill>
                  <a:schemeClr val="accent1">
                    <a:lumMod val="50000"/>
                  </a:schemeClr>
                </a:solidFill>
                <a:latin typeface="Arial" pitchFamily="34" charset="0"/>
                <a:cs typeface="Arial" pitchFamily="34" charset="0"/>
              </a:rPr>
            </a:br>
            <a:r>
              <a:rPr lang="en-IN" sz="2400" b="1" dirty="0" smtClean="0">
                <a:solidFill>
                  <a:schemeClr val="accent1">
                    <a:lumMod val="50000"/>
                  </a:schemeClr>
                </a:solidFill>
                <a:latin typeface="Arial" pitchFamily="34" charset="0"/>
                <a:cs typeface="Arial" pitchFamily="34" charset="0"/>
              </a:rPr>
              <a:t/>
            </a:r>
            <a:br>
              <a:rPr lang="en-IN" sz="2400" b="1" dirty="0" smtClean="0">
                <a:solidFill>
                  <a:schemeClr val="accent1">
                    <a:lumMod val="50000"/>
                  </a:schemeClr>
                </a:solidFill>
                <a:latin typeface="Arial" pitchFamily="34" charset="0"/>
                <a:cs typeface="Arial" pitchFamily="34" charset="0"/>
              </a:rPr>
            </a:br>
            <a:r>
              <a:rPr lang="en-IN" sz="2400" b="1" dirty="0" smtClean="0">
                <a:solidFill>
                  <a:schemeClr val="accent1">
                    <a:lumMod val="50000"/>
                  </a:schemeClr>
                </a:solidFill>
                <a:latin typeface="Arial" pitchFamily="34" charset="0"/>
                <a:cs typeface="Arial" pitchFamily="34" charset="0"/>
              </a:rPr>
              <a:t>SCADA TRAINING FACILITY</a:t>
            </a:r>
            <a:r>
              <a:rPr lang="en-US" dirty="0" smtClean="0">
                <a:solidFill>
                  <a:srgbClr val="FFFF66"/>
                </a:solidFill>
                <a:effectLst>
                  <a:outerShdw blurRad="38100" dist="38100" dir="2700000" algn="tl">
                    <a:srgbClr val="000000"/>
                  </a:outerShdw>
                </a:effectLst>
              </a:rPr>
              <a:t/>
            </a:r>
            <a:br>
              <a:rPr lang="en-US" dirty="0" smtClean="0">
                <a:solidFill>
                  <a:srgbClr val="FFFF66"/>
                </a:solidFill>
                <a:effectLst>
                  <a:outerShdw blurRad="38100" dist="38100" dir="2700000" algn="tl">
                    <a:srgbClr val="000000"/>
                  </a:outerShdw>
                </a:effectLst>
              </a:rPr>
            </a:br>
            <a:endParaRPr lang="en-US" dirty="0" smtClean="0">
              <a:solidFill>
                <a:srgbClr val="FFFF66"/>
              </a:solidFill>
              <a:effectLst>
                <a:outerShdw blurRad="38100" dist="38100" dir="2700000" algn="tl">
                  <a:srgbClr val="000000"/>
                </a:outerShdw>
              </a:effectLst>
            </a:endParaRPr>
          </a:p>
        </p:txBody>
      </p:sp>
      <p:sp>
        <p:nvSpPr>
          <p:cNvPr id="3" name="Content Placeholder 2"/>
          <p:cNvSpPr>
            <a:spLocks noGrp="1"/>
          </p:cNvSpPr>
          <p:nvPr>
            <p:ph idx="4294967295"/>
          </p:nvPr>
        </p:nvSpPr>
        <p:spPr>
          <a:xfrm>
            <a:off x="0" y="762000"/>
            <a:ext cx="9144000" cy="6096000"/>
          </a:xfrm>
        </p:spPr>
        <p:txBody>
          <a:bodyPr/>
          <a:lstStyle/>
          <a:p>
            <a:pPr marL="609600" indent="-373063" algn="just" eaLnBrk="1" hangingPunct="1">
              <a:lnSpc>
                <a:spcPct val="150000"/>
              </a:lnSpc>
              <a:defRPr/>
            </a:pPr>
            <a:r>
              <a:rPr lang="en-IN" sz="2100" dirty="0" smtClean="0">
                <a:latin typeface="Arial" charset="0"/>
              </a:rPr>
              <a:t>This lab is intended to demonstrate the interface facilities from sensor to Graphical User Interface through Basic data loggers, its configuration, setting and calibration. </a:t>
            </a:r>
          </a:p>
          <a:p>
            <a:pPr marL="609600" indent="-373063" algn="just" eaLnBrk="1" hangingPunct="1">
              <a:lnSpc>
                <a:spcPct val="150000"/>
              </a:lnSpc>
              <a:defRPr/>
            </a:pPr>
            <a:r>
              <a:rPr lang="en-IN" sz="2100" dirty="0" smtClean="0">
                <a:solidFill>
                  <a:srgbClr val="FF00FF"/>
                </a:solidFill>
                <a:latin typeface="Arial" charset="0"/>
              </a:rPr>
              <a:t>The GUI part will also be demonstrated with simulators and control will be done through miniaturized gear/ gate control system</a:t>
            </a:r>
          </a:p>
          <a:p>
            <a:pPr marL="609600" indent="-373063" eaLnBrk="1" hangingPunct="1">
              <a:lnSpc>
                <a:spcPct val="150000"/>
              </a:lnSpc>
              <a:defRPr/>
            </a:pPr>
            <a:r>
              <a:rPr lang="en-IN" sz="2100" dirty="0" smtClean="0">
                <a:latin typeface="Arial" pitchFamily="34" charset="0"/>
                <a:cs typeface="Arial" pitchFamily="34" charset="0"/>
              </a:rPr>
              <a:t>The lab also will have different types of loggers which are available with the state agencies. Different interfaces will be available for demonstration</a:t>
            </a:r>
          </a:p>
          <a:p>
            <a:pPr marL="609600" indent="-373063" eaLnBrk="1" hangingPunct="1">
              <a:lnSpc>
                <a:spcPct val="150000"/>
              </a:lnSpc>
              <a:defRPr/>
            </a:pPr>
            <a:r>
              <a:rPr lang="en-IN" sz="2100" dirty="0" smtClean="0">
                <a:solidFill>
                  <a:srgbClr val="FF00FF"/>
                </a:solidFill>
                <a:latin typeface="Arial" pitchFamily="34" charset="0"/>
                <a:cs typeface="Arial" pitchFamily="34" charset="0"/>
              </a:rPr>
              <a:t>The test facility will be made to test few sensor simulators for their major functionalities and specifications. </a:t>
            </a:r>
            <a:endParaRPr lang="en-US" sz="2100" dirty="0" smtClean="0">
              <a:solidFill>
                <a:srgbClr val="FF00FF"/>
              </a:solidFill>
              <a:latin typeface="Arial" charset="0"/>
            </a:endParaRPr>
          </a:p>
          <a:p>
            <a:pPr marL="609600" indent="-609600" eaLnBrk="1" hangingPunct="1">
              <a:buFont typeface="Wingdings 2" pitchFamily="18" charset="2"/>
              <a:buNone/>
              <a:defRPr/>
            </a:pPr>
            <a:endParaRPr lang="en-IN" sz="2000" b="1" dirty="0" smtClean="0">
              <a:effectLst>
                <a:outerShdw blurRad="38100" dist="38100" dir="2700000" algn="tl">
                  <a:srgbClr val="FFFFFF"/>
                </a:outerShdw>
              </a:effectLst>
              <a:latin typeface="Arial" charset="0"/>
            </a:endParaRPr>
          </a:p>
          <a:p>
            <a:pPr marL="609600" indent="-609600" eaLnBrk="1" hangingPunct="1">
              <a:defRPr/>
            </a:pPr>
            <a:endParaRPr lang="en-US" b="1" dirty="0" smtClean="0">
              <a:effectLst>
                <a:outerShdw blurRad="38100" dist="38100" dir="2700000" algn="tl">
                  <a:srgbClr val="FFFFFF"/>
                </a:outerShdw>
              </a:effectLst>
              <a:latin typeface="Arial" charset="0"/>
            </a:endParaRPr>
          </a:p>
        </p:txBody>
      </p:sp>
      <p:sp>
        <p:nvSpPr>
          <p:cNvPr id="4" name="Slide Number Placeholder 3"/>
          <p:cNvSpPr>
            <a:spLocks noGrp="1"/>
          </p:cNvSpPr>
          <p:nvPr>
            <p:ph type="sldNum" sz="quarter" idx="12"/>
          </p:nvPr>
        </p:nvSpPr>
        <p:spPr/>
        <p:txBody>
          <a:bodyPr/>
          <a:lstStyle/>
          <a:p>
            <a:pPr>
              <a:defRPr/>
            </a:pPr>
            <a:fld id="{6C1319E7-4031-4267-9778-FE933564132B}"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28600"/>
            <a:ext cx="8229600" cy="685800"/>
          </a:xfrm>
        </p:spPr>
        <p:txBody>
          <a:bodyPr/>
          <a:lstStyle/>
          <a:p>
            <a:r>
              <a:rPr lang="en-US" sz="3500" b="1" dirty="0" smtClean="0"/>
              <a:t>CWPRS Proposal under NHP</a:t>
            </a:r>
            <a:endParaRPr lang="en-IN" sz="3500" b="1" dirty="0" smtClean="0"/>
          </a:p>
        </p:txBody>
      </p:sp>
      <p:sp>
        <p:nvSpPr>
          <p:cNvPr id="10243" name="Content Placeholder 2"/>
          <p:cNvSpPr>
            <a:spLocks noGrp="1"/>
          </p:cNvSpPr>
          <p:nvPr>
            <p:ph idx="1"/>
          </p:nvPr>
        </p:nvSpPr>
        <p:spPr>
          <a:xfrm>
            <a:off x="457200" y="990600"/>
            <a:ext cx="8229600" cy="5135563"/>
          </a:xfrm>
        </p:spPr>
        <p:txBody>
          <a:bodyPr/>
          <a:lstStyle/>
          <a:p>
            <a:pPr>
              <a:spcBef>
                <a:spcPct val="0"/>
              </a:spcBef>
              <a:spcAft>
                <a:spcPts val="1800"/>
              </a:spcAft>
              <a:buFont typeface="Arial" pitchFamily="34" charset="0"/>
              <a:buNone/>
              <a:defRPr/>
            </a:pPr>
            <a:r>
              <a:rPr lang="en-US" b="1" u="sng" dirty="0" smtClean="0">
                <a:solidFill>
                  <a:srgbClr val="FF0000"/>
                </a:solidFill>
              </a:rPr>
              <a:t>Components:</a:t>
            </a:r>
          </a:p>
          <a:p>
            <a:pPr marL="457200" indent="-457200">
              <a:spcBef>
                <a:spcPct val="0"/>
              </a:spcBef>
              <a:spcAft>
                <a:spcPts val="1800"/>
              </a:spcAft>
              <a:buNone/>
              <a:defRPr/>
            </a:pPr>
            <a:r>
              <a:rPr lang="en-US" sz="2400" b="1" dirty="0" smtClean="0">
                <a:latin typeface="Agency FB" pitchFamily="34" charset="0"/>
              </a:rPr>
              <a:t>A. Water Resources Data Acquisition System-</a:t>
            </a:r>
          </a:p>
          <a:p>
            <a:pPr marL="266700" indent="-266700">
              <a:spcBef>
                <a:spcPts val="0"/>
              </a:spcBef>
              <a:spcAft>
                <a:spcPts val="1000"/>
              </a:spcAft>
              <a:defRPr/>
            </a:pPr>
            <a:r>
              <a:rPr lang="en-US" sz="1700" dirty="0" smtClean="0">
                <a:solidFill>
                  <a:srgbClr val="0070C0"/>
                </a:solidFill>
              </a:rPr>
              <a:t>Setting up of HYDROMET instrumentation facilities </a:t>
            </a:r>
            <a:r>
              <a:rPr lang="en-US" sz="1700" dirty="0" smtClean="0"/>
              <a:t>for Water Level measurement, Velocity measurement, FCS, Communication systems, software development and undertake training related to </a:t>
            </a:r>
            <a:r>
              <a:rPr lang="en-US" sz="1700" dirty="0" err="1" smtClean="0"/>
              <a:t>hydromet</a:t>
            </a:r>
            <a:r>
              <a:rPr lang="en-US" sz="1700" dirty="0" smtClean="0"/>
              <a:t> instruments so as to support the water resources management program of States </a:t>
            </a:r>
            <a:endParaRPr lang="en-IN" sz="1700" dirty="0" smtClean="0"/>
          </a:p>
          <a:p>
            <a:pPr marL="266700" indent="-266700">
              <a:spcBef>
                <a:spcPts val="0"/>
              </a:spcBef>
              <a:spcAft>
                <a:spcPts val="1000"/>
              </a:spcAft>
              <a:defRPr/>
            </a:pPr>
            <a:r>
              <a:rPr lang="en-US" sz="1700" dirty="0" err="1" smtClean="0">
                <a:solidFill>
                  <a:srgbClr val="0070C0"/>
                </a:solidFill>
              </a:rPr>
              <a:t>Finalisation</a:t>
            </a:r>
            <a:r>
              <a:rPr lang="en-US" sz="1700" dirty="0" smtClean="0">
                <a:solidFill>
                  <a:srgbClr val="0070C0"/>
                </a:solidFill>
              </a:rPr>
              <a:t> of specification </a:t>
            </a:r>
            <a:r>
              <a:rPr lang="en-US" sz="1700" dirty="0" smtClean="0"/>
              <a:t>for </a:t>
            </a:r>
            <a:r>
              <a:rPr lang="en-US" sz="1700" dirty="0" err="1" smtClean="0"/>
              <a:t>Hydromet</a:t>
            </a:r>
            <a:r>
              <a:rPr lang="en-US" sz="1700" dirty="0" smtClean="0"/>
              <a:t> Instruments and </a:t>
            </a:r>
            <a:r>
              <a:rPr lang="en-US" sz="1700" dirty="0" smtClean="0">
                <a:solidFill>
                  <a:srgbClr val="0070C0"/>
                </a:solidFill>
              </a:rPr>
              <a:t>Technical bid evaluation </a:t>
            </a:r>
            <a:r>
              <a:rPr lang="en-US" sz="1700" dirty="0" smtClean="0"/>
              <a:t>for State IAs.</a:t>
            </a:r>
            <a:endParaRPr lang="en-IN" sz="1700" dirty="0" smtClean="0"/>
          </a:p>
          <a:p>
            <a:pPr marL="266700" indent="-266700">
              <a:spcBef>
                <a:spcPts val="0"/>
              </a:spcBef>
              <a:spcAft>
                <a:spcPts val="1000"/>
              </a:spcAft>
              <a:defRPr/>
            </a:pPr>
            <a:r>
              <a:rPr lang="en-US" sz="1700" dirty="0" smtClean="0"/>
              <a:t>Extending technical </a:t>
            </a:r>
            <a:r>
              <a:rPr lang="en-US" sz="1700" dirty="0" smtClean="0">
                <a:solidFill>
                  <a:srgbClr val="0070C0"/>
                </a:solidFill>
              </a:rPr>
              <a:t>guidance</a:t>
            </a:r>
            <a:r>
              <a:rPr lang="en-US" sz="1700" dirty="0" smtClean="0"/>
              <a:t> to State IAs </a:t>
            </a:r>
            <a:r>
              <a:rPr lang="en-US" sz="1700" dirty="0" smtClean="0">
                <a:solidFill>
                  <a:srgbClr val="0070C0"/>
                </a:solidFill>
              </a:rPr>
              <a:t>in operational activities</a:t>
            </a:r>
            <a:endParaRPr lang="en-IN" sz="1700" dirty="0" smtClean="0">
              <a:solidFill>
                <a:srgbClr val="0070C0"/>
              </a:solidFill>
            </a:endParaRPr>
          </a:p>
          <a:p>
            <a:pPr marL="266700" indent="-266700">
              <a:spcBef>
                <a:spcPts val="0"/>
              </a:spcBef>
              <a:spcAft>
                <a:spcPts val="1000"/>
              </a:spcAft>
              <a:defRPr/>
            </a:pPr>
            <a:r>
              <a:rPr lang="en-US" sz="1700" dirty="0" smtClean="0">
                <a:solidFill>
                  <a:srgbClr val="0070C0"/>
                </a:solidFill>
              </a:rPr>
              <a:t>Upgradation of Current Meter Rating Trolley</a:t>
            </a:r>
            <a:endParaRPr lang="en-IN" sz="1700" dirty="0" smtClean="0">
              <a:solidFill>
                <a:srgbClr val="0070C0"/>
              </a:solidFill>
            </a:endParaRPr>
          </a:p>
          <a:p>
            <a:pPr marL="266700" indent="-266700">
              <a:spcBef>
                <a:spcPts val="0"/>
              </a:spcBef>
              <a:spcAft>
                <a:spcPts val="1000"/>
              </a:spcAft>
              <a:defRPr/>
            </a:pPr>
            <a:r>
              <a:rPr lang="en-US" sz="1700" dirty="0" smtClean="0">
                <a:solidFill>
                  <a:srgbClr val="0070C0"/>
                </a:solidFill>
              </a:rPr>
              <a:t>Purpose driven studies </a:t>
            </a:r>
            <a:r>
              <a:rPr lang="en-US" sz="1700" dirty="0" smtClean="0"/>
              <a:t>for Water Resources Development, Management and Planning through addressing vital issues such as Water Quality, ground water etc using recent techniques.</a:t>
            </a:r>
          </a:p>
          <a:p>
            <a:pPr>
              <a:spcBef>
                <a:spcPct val="0"/>
              </a:spcBef>
              <a:spcAft>
                <a:spcPts val="1800"/>
              </a:spcAft>
              <a:buFont typeface="Arial" pitchFamily="34" charset="0"/>
              <a:buNone/>
              <a:defRPr/>
            </a:pPr>
            <a:r>
              <a:rPr lang="en-US" sz="2400" b="1" dirty="0" smtClean="0">
                <a:latin typeface="Agency FB" pitchFamily="34" charset="0"/>
              </a:rPr>
              <a:t>B. Water Resources Information System (WRIS)- </a:t>
            </a:r>
            <a:r>
              <a:rPr lang="en-US" sz="2000" b="1" dirty="0" smtClean="0"/>
              <a:t>NA</a:t>
            </a:r>
            <a:endParaRPr lang="en-IN" sz="2000" dirty="0" smtClean="0"/>
          </a:p>
          <a:p>
            <a:pPr>
              <a:spcBef>
                <a:spcPct val="0"/>
              </a:spcBef>
              <a:spcAft>
                <a:spcPts val="1800"/>
              </a:spcAft>
              <a:defRPr/>
            </a:pPr>
            <a:endParaRPr lang="en-IN" sz="2000" dirty="0" smtClean="0"/>
          </a:p>
          <a:p>
            <a:pPr>
              <a:spcBef>
                <a:spcPct val="0"/>
              </a:spcBef>
              <a:spcAft>
                <a:spcPts val="1800"/>
              </a:spcAft>
              <a:defRPr/>
            </a:pPr>
            <a:endParaRPr lang="en-IN" sz="2000" dirty="0" smtClean="0"/>
          </a:p>
        </p:txBody>
      </p:sp>
      <p:sp>
        <p:nvSpPr>
          <p:cNvPr id="4" name="Slide Number Placeholder 3"/>
          <p:cNvSpPr>
            <a:spLocks noGrp="1"/>
          </p:cNvSpPr>
          <p:nvPr>
            <p:ph type="sldNum" sz="quarter" idx="12"/>
          </p:nvPr>
        </p:nvSpPr>
        <p:spPr/>
        <p:txBody>
          <a:bodyPr/>
          <a:lstStyle/>
          <a:p>
            <a:pPr>
              <a:defRPr/>
            </a:pPr>
            <a:fld id="{1A1CE023-4AA0-4663-A9CC-F96FE86C31DE}"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276600" y="6553200"/>
            <a:ext cx="2667000" cy="304800"/>
          </a:xfrm>
        </p:spPr>
        <p:txBody>
          <a:bodyPr/>
          <a:lstStyle/>
          <a:p>
            <a:r>
              <a:rPr lang="en-US" sz="2000" smtClean="0">
                <a:solidFill>
                  <a:srgbClr val="FF0000"/>
                </a:solidFill>
                <a:latin typeface="Arial" pitchFamily="34" charset="0"/>
                <a:cs typeface="Arial" pitchFamily="34" charset="0"/>
              </a:rPr>
              <a:t>Wireless Sensor Links</a:t>
            </a:r>
          </a:p>
        </p:txBody>
      </p:sp>
      <p:pic>
        <p:nvPicPr>
          <p:cNvPr id="49155" name="Picture 4"/>
          <p:cNvPicPr>
            <a:picLocks noChangeAspect="1" noChangeArrowheads="1"/>
          </p:cNvPicPr>
          <p:nvPr/>
        </p:nvPicPr>
        <p:blipFill>
          <a:blip r:embed="rId8"/>
          <a:srcRect/>
          <a:stretch>
            <a:fillRect/>
          </a:stretch>
        </p:blipFill>
        <p:spPr bwMode="auto">
          <a:xfrm>
            <a:off x="2386013" y="5529263"/>
            <a:ext cx="195262" cy="566737"/>
          </a:xfrm>
          <a:prstGeom prst="rect">
            <a:avLst/>
          </a:prstGeom>
          <a:noFill/>
          <a:ln w="9525">
            <a:noFill/>
            <a:miter lim="800000"/>
            <a:headEnd/>
            <a:tailEnd/>
          </a:ln>
        </p:spPr>
      </p:pic>
      <p:pic>
        <p:nvPicPr>
          <p:cNvPr id="49156" name="Picture 4"/>
          <p:cNvPicPr>
            <a:picLocks noChangeAspect="1" noChangeArrowheads="1"/>
          </p:cNvPicPr>
          <p:nvPr/>
        </p:nvPicPr>
        <p:blipFill>
          <a:blip r:embed="rId8"/>
          <a:srcRect/>
          <a:stretch>
            <a:fillRect/>
          </a:stretch>
        </p:blipFill>
        <p:spPr bwMode="auto">
          <a:xfrm>
            <a:off x="7620000" y="3319463"/>
            <a:ext cx="195263" cy="566737"/>
          </a:xfrm>
          <a:prstGeom prst="rect">
            <a:avLst/>
          </a:prstGeom>
          <a:blipFill dpi="0" rotWithShape="1">
            <a:blip r:embed="rId9"/>
            <a:srcRect/>
            <a:tile tx="0" ty="0" sx="100000" sy="100000" flip="none" algn="tl"/>
          </a:blipFill>
          <a:ln w="9525">
            <a:noFill/>
            <a:miter lim="800000"/>
            <a:headEnd/>
            <a:tailEnd/>
          </a:ln>
        </p:spPr>
      </p:pic>
      <p:pic>
        <p:nvPicPr>
          <p:cNvPr id="49157" name="Picture 4"/>
          <p:cNvPicPr>
            <a:picLocks noChangeAspect="1" noChangeArrowheads="1"/>
          </p:cNvPicPr>
          <p:nvPr/>
        </p:nvPicPr>
        <p:blipFill>
          <a:blip r:embed="rId8"/>
          <a:srcRect/>
          <a:stretch>
            <a:fillRect/>
          </a:stretch>
        </p:blipFill>
        <p:spPr bwMode="auto">
          <a:xfrm>
            <a:off x="4605338" y="5105400"/>
            <a:ext cx="195262" cy="566738"/>
          </a:xfrm>
          <a:prstGeom prst="rect">
            <a:avLst/>
          </a:prstGeom>
          <a:noFill/>
          <a:ln w="9525">
            <a:noFill/>
            <a:miter lim="800000"/>
            <a:headEnd/>
            <a:tailEnd/>
          </a:ln>
        </p:spPr>
      </p:pic>
      <p:grpSp>
        <p:nvGrpSpPr>
          <p:cNvPr id="49158" name="Group 18"/>
          <p:cNvGrpSpPr>
            <a:grpSpLocks/>
          </p:cNvGrpSpPr>
          <p:nvPr/>
        </p:nvGrpSpPr>
        <p:grpSpPr bwMode="auto">
          <a:xfrm>
            <a:off x="1066800" y="1562100"/>
            <a:ext cx="7464425" cy="5143500"/>
            <a:chOff x="1603375" y="1333500"/>
            <a:chExt cx="7464425" cy="5143500"/>
          </a:xfrm>
        </p:grpSpPr>
        <p:pic>
          <p:nvPicPr>
            <p:cNvPr id="49162" name="Picture 3"/>
            <p:cNvPicPr>
              <a:picLocks noChangeAspect="1" noChangeArrowheads="1"/>
            </p:cNvPicPr>
            <p:nvPr/>
          </p:nvPicPr>
          <p:blipFill>
            <a:blip r:embed="rId10"/>
            <a:srcRect/>
            <a:stretch>
              <a:fillRect/>
            </a:stretch>
          </p:blipFill>
          <p:spPr bwMode="auto">
            <a:xfrm>
              <a:off x="3975100" y="3590925"/>
              <a:ext cx="285750" cy="828675"/>
            </a:xfrm>
            <a:prstGeom prst="rect">
              <a:avLst/>
            </a:prstGeom>
            <a:noFill/>
            <a:ln w="9525">
              <a:noFill/>
              <a:miter lim="800000"/>
              <a:headEnd/>
              <a:tailEnd/>
            </a:ln>
          </p:spPr>
        </p:pic>
        <p:sp>
          <p:nvSpPr>
            <p:cNvPr id="9" name="Freeform 8"/>
            <p:cNvSpPr/>
            <p:nvPr>
              <p:custDataLst>
                <p:tags r:id="rId2"/>
              </p:custDataLst>
            </p:nvPr>
          </p:nvSpPr>
          <p:spPr>
            <a:xfrm>
              <a:off x="1914525" y="4051300"/>
              <a:ext cx="7153275" cy="1816100"/>
            </a:xfrm>
            <a:custGeom>
              <a:avLst/>
              <a:gdLst>
                <a:gd name="connsiteX0" fmla="*/ 0 w 7153835"/>
                <a:gd name="connsiteY0" fmla="*/ 0 h 1815373"/>
                <a:gd name="connsiteX1" fmla="*/ 1613647 w 7153835"/>
                <a:gd name="connsiteY1" fmla="*/ 349624 h 1815373"/>
                <a:gd name="connsiteX2" fmla="*/ 2299447 w 7153835"/>
                <a:gd name="connsiteY2" fmla="*/ 766483 h 1815373"/>
                <a:gd name="connsiteX3" fmla="*/ 2971800 w 7153835"/>
                <a:gd name="connsiteY3" fmla="*/ 833718 h 1815373"/>
                <a:gd name="connsiteX4" fmla="*/ 3550023 w 7153835"/>
                <a:gd name="connsiteY4" fmla="*/ 1048871 h 1815373"/>
                <a:gd name="connsiteX5" fmla="*/ 4370294 w 7153835"/>
                <a:gd name="connsiteY5" fmla="*/ 1600200 h 1815373"/>
                <a:gd name="connsiteX6" fmla="*/ 5244353 w 7153835"/>
                <a:gd name="connsiteY6" fmla="*/ 1600200 h 1815373"/>
                <a:gd name="connsiteX7" fmla="*/ 5862918 w 7153835"/>
                <a:gd name="connsiteY7" fmla="*/ 1815353 h 1815373"/>
                <a:gd name="connsiteX8" fmla="*/ 6777318 w 7153835"/>
                <a:gd name="connsiteY8" fmla="*/ 1586753 h 1815373"/>
                <a:gd name="connsiteX9" fmla="*/ 7086600 w 7153835"/>
                <a:gd name="connsiteY9" fmla="*/ 1694330 h 1815373"/>
                <a:gd name="connsiteX10" fmla="*/ 7153835 w 7153835"/>
                <a:gd name="connsiteY10" fmla="*/ 1707777 h 181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835" h="1815373">
                  <a:moveTo>
                    <a:pt x="0" y="0"/>
                  </a:moveTo>
                  <a:cubicBezTo>
                    <a:pt x="615203" y="110938"/>
                    <a:pt x="1230406" y="221877"/>
                    <a:pt x="1613647" y="349624"/>
                  </a:cubicBezTo>
                  <a:cubicBezTo>
                    <a:pt x="1996888" y="477371"/>
                    <a:pt x="2073088" y="685801"/>
                    <a:pt x="2299447" y="766483"/>
                  </a:cubicBezTo>
                  <a:cubicBezTo>
                    <a:pt x="2525806" y="847165"/>
                    <a:pt x="2763371" y="786653"/>
                    <a:pt x="2971800" y="833718"/>
                  </a:cubicBezTo>
                  <a:cubicBezTo>
                    <a:pt x="3180229" y="880783"/>
                    <a:pt x="3316941" y="921124"/>
                    <a:pt x="3550023" y="1048871"/>
                  </a:cubicBezTo>
                  <a:cubicBezTo>
                    <a:pt x="3783105" y="1176618"/>
                    <a:pt x="4087906" y="1508312"/>
                    <a:pt x="4370294" y="1600200"/>
                  </a:cubicBezTo>
                  <a:cubicBezTo>
                    <a:pt x="4652682" y="1692088"/>
                    <a:pt x="4995582" y="1564341"/>
                    <a:pt x="5244353" y="1600200"/>
                  </a:cubicBezTo>
                  <a:cubicBezTo>
                    <a:pt x="5493124" y="1636059"/>
                    <a:pt x="5607424" y="1817594"/>
                    <a:pt x="5862918" y="1815353"/>
                  </a:cubicBezTo>
                  <a:cubicBezTo>
                    <a:pt x="6118412" y="1813112"/>
                    <a:pt x="6573371" y="1606923"/>
                    <a:pt x="6777318" y="1586753"/>
                  </a:cubicBezTo>
                  <a:cubicBezTo>
                    <a:pt x="6981265" y="1566583"/>
                    <a:pt x="7023847" y="1674159"/>
                    <a:pt x="7086600" y="1694330"/>
                  </a:cubicBezTo>
                  <a:cubicBezTo>
                    <a:pt x="7149353" y="1714501"/>
                    <a:pt x="7151594" y="1707777"/>
                    <a:pt x="7153835" y="1707777"/>
                  </a:cubicBezTo>
                </a:path>
              </a:pathLst>
            </a:custGeom>
            <a:noFill/>
            <a:ln w="3810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164" name="TextBox 9"/>
            <p:cNvSpPr txBox="1">
              <a:spLocks noChangeArrowheads="1"/>
            </p:cNvSpPr>
            <p:nvPr>
              <p:custDataLst>
                <p:tags r:id="rId3"/>
              </p:custDataLst>
            </p:nvPr>
          </p:nvSpPr>
          <p:spPr bwMode="auto">
            <a:xfrm>
              <a:off x="6494463" y="3886200"/>
              <a:ext cx="2420937" cy="369888"/>
            </a:xfrm>
            <a:prstGeom prst="rect">
              <a:avLst/>
            </a:prstGeom>
            <a:noFill/>
            <a:ln w="9525">
              <a:noFill/>
              <a:miter lim="800000"/>
              <a:headEnd/>
              <a:tailEnd/>
            </a:ln>
          </p:spPr>
          <p:txBody>
            <a:bodyPr wrap="none">
              <a:spAutoFit/>
            </a:bodyPr>
            <a:lstStyle/>
            <a:p>
              <a:r>
                <a:rPr lang="en-US">
                  <a:latin typeface="Calibri" pitchFamily="34" charset="0"/>
                </a:rPr>
                <a:t>Ground Water Sensor</a:t>
              </a:r>
            </a:p>
          </p:txBody>
        </p:sp>
        <p:sp>
          <p:nvSpPr>
            <p:cNvPr id="49165" name="TextBox 10"/>
            <p:cNvSpPr txBox="1">
              <a:spLocks noChangeArrowheads="1"/>
            </p:cNvSpPr>
            <p:nvPr>
              <p:custDataLst>
                <p:tags r:id="rId4"/>
              </p:custDataLst>
            </p:nvPr>
          </p:nvSpPr>
          <p:spPr bwMode="auto">
            <a:xfrm>
              <a:off x="1603375" y="6107113"/>
              <a:ext cx="1749425" cy="369887"/>
            </a:xfrm>
            <a:prstGeom prst="rect">
              <a:avLst/>
            </a:prstGeom>
            <a:noFill/>
            <a:ln w="9525">
              <a:noFill/>
              <a:miter lim="800000"/>
              <a:headEnd/>
              <a:tailEnd/>
            </a:ln>
          </p:spPr>
          <p:txBody>
            <a:bodyPr wrap="none">
              <a:spAutoFit/>
            </a:bodyPr>
            <a:lstStyle/>
            <a:p>
              <a:r>
                <a:rPr lang="en-US">
                  <a:latin typeface="Calibri" pitchFamily="34" charset="0"/>
                </a:rPr>
                <a:t>Climate Station</a:t>
              </a:r>
            </a:p>
          </p:txBody>
        </p:sp>
        <p:sp>
          <p:nvSpPr>
            <p:cNvPr id="49166" name="TextBox 11"/>
            <p:cNvSpPr txBox="1">
              <a:spLocks noChangeArrowheads="1"/>
            </p:cNvSpPr>
            <p:nvPr>
              <p:custDataLst>
                <p:tags r:id="rId5"/>
              </p:custDataLst>
            </p:nvPr>
          </p:nvSpPr>
          <p:spPr bwMode="auto">
            <a:xfrm>
              <a:off x="4003675" y="5802313"/>
              <a:ext cx="1406525" cy="369887"/>
            </a:xfrm>
            <a:prstGeom prst="rect">
              <a:avLst/>
            </a:prstGeom>
            <a:noFill/>
            <a:ln w="9525">
              <a:noFill/>
              <a:miter lim="800000"/>
              <a:headEnd/>
              <a:tailEnd/>
            </a:ln>
          </p:spPr>
          <p:txBody>
            <a:bodyPr wrap="none">
              <a:spAutoFit/>
            </a:bodyPr>
            <a:lstStyle/>
            <a:p>
              <a:r>
                <a:rPr lang="en-US">
                  <a:latin typeface="Calibri" pitchFamily="34" charset="0"/>
                </a:rPr>
                <a:t>Water Level</a:t>
              </a:r>
            </a:p>
          </p:txBody>
        </p:sp>
        <p:sp>
          <p:nvSpPr>
            <p:cNvPr id="49167" name="TextBox 12"/>
            <p:cNvSpPr txBox="1">
              <a:spLocks noChangeArrowheads="1"/>
            </p:cNvSpPr>
            <p:nvPr>
              <p:custDataLst>
                <p:tags r:id="rId6"/>
              </p:custDataLst>
            </p:nvPr>
          </p:nvSpPr>
          <p:spPr bwMode="auto">
            <a:xfrm>
              <a:off x="2209800" y="3440113"/>
              <a:ext cx="1671638" cy="369887"/>
            </a:xfrm>
            <a:prstGeom prst="rect">
              <a:avLst/>
            </a:prstGeom>
            <a:noFill/>
            <a:ln w="9525">
              <a:noFill/>
              <a:miter lim="800000"/>
              <a:headEnd/>
              <a:tailEnd/>
            </a:ln>
          </p:spPr>
          <p:txBody>
            <a:bodyPr wrap="none">
              <a:spAutoFit/>
            </a:bodyPr>
            <a:lstStyle/>
            <a:p>
              <a:r>
                <a:rPr lang="en-US">
                  <a:latin typeface="Calibri" pitchFamily="34" charset="0"/>
                </a:rPr>
                <a:t>Master Station</a:t>
              </a:r>
            </a:p>
          </p:txBody>
        </p:sp>
        <p:cxnSp>
          <p:nvCxnSpPr>
            <p:cNvPr id="14" name="Straight Arrow Connector 13"/>
            <p:cNvCxnSpPr/>
            <p:nvPr/>
          </p:nvCxnSpPr>
          <p:spPr>
            <a:xfrm flipV="1">
              <a:off x="2581275" y="3886200"/>
              <a:ext cx="1304925" cy="1501775"/>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260850" y="3886200"/>
              <a:ext cx="446088" cy="107315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484688" y="3321050"/>
              <a:ext cx="2982912" cy="2809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49171" name="Picture 9"/>
            <p:cNvPicPr>
              <a:picLocks noChangeAspect="1" noChangeArrowheads="1"/>
            </p:cNvPicPr>
            <p:nvPr/>
          </p:nvPicPr>
          <p:blipFill>
            <a:blip r:embed="rId11"/>
            <a:srcRect/>
            <a:stretch>
              <a:fillRect/>
            </a:stretch>
          </p:blipFill>
          <p:spPr bwMode="auto">
            <a:xfrm rot="-3511715">
              <a:off x="3650456" y="2378869"/>
              <a:ext cx="2259013" cy="168275"/>
            </a:xfrm>
            <a:prstGeom prst="rect">
              <a:avLst/>
            </a:prstGeom>
            <a:noFill/>
            <a:ln w="9525">
              <a:noFill/>
              <a:miter lim="800000"/>
              <a:headEnd/>
              <a:tailEnd/>
            </a:ln>
          </p:spPr>
        </p:pic>
      </p:grpSp>
      <p:sp>
        <p:nvSpPr>
          <p:cNvPr id="49159" name="TextBox 17"/>
          <p:cNvSpPr txBox="1">
            <a:spLocks noChangeArrowheads="1"/>
          </p:cNvSpPr>
          <p:nvPr>
            <p:custDataLst>
              <p:tags r:id="rId1"/>
            </p:custDataLst>
          </p:nvPr>
        </p:nvSpPr>
        <p:spPr bwMode="auto">
          <a:xfrm>
            <a:off x="5033963" y="2209800"/>
            <a:ext cx="4030662" cy="369888"/>
          </a:xfrm>
          <a:prstGeom prst="rect">
            <a:avLst/>
          </a:prstGeom>
          <a:noFill/>
          <a:ln w="9525">
            <a:noFill/>
            <a:miter lim="800000"/>
            <a:headEnd/>
            <a:tailEnd/>
          </a:ln>
        </p:spPr>
        <p:txBody>
          <a:bodyPr wrap="none">
            <a:spAutoFit/>
          </a:bodyPr>
          <a:lstStyle/>
          <a:p>
            <a:r>
              <a:rPr lang="en-US">
                <a:latin typeface="Calibri" pitchFamily="34" charset="0"/>
              </a:rPr>
              <a:t>Data Communication to Data Center</a:t>
            </a:r>
          </a:p>
        </p:txBody>
      </p:sp>
      <p:sp>
        <p:nvSpPr>
          <p:cNvPr id="17" name="Title 1"/>
          <p:cNvSpPr txBox="1">
            <a:spLocks/>
          </p:cNvSpPr>
          <p:nvPr/>
        </p:nvSpPr>
        <p:spPr bwMode="auto">
          <a:xfrm>
            <a:off x="609600" y="0"/>
            <a:ext cx="7851775" cy="609600"/>
          </a:xfrm>
          <a:prstGeom prst="rect">
            <a:avLst/>
          </a:prstGeom>
          <a:noFill/>
          <a:ln w="9525">
            <a:noFill/>
            <a:miter lim="800000"/>
            <a:headEnd/>
            <a:tailEnd/>
          </a:ln>
        </p:spPr>
        <p:txBody>
          <a:bodyPr lIns="0" rIns="0" bIns="0" anchor="b">
            <a:normAutofit/>
          </a:bodyPr>
          <a:lstStyle/>
          <a:p>
            <a:pPr algn="ctr" eaLnBrk="0" hangingPunct="0">
              <a:defRPr/>
            </a:pPr>
            <a:r>
              <a:rPr lang="en-US" sz="2400" b="1" dirty="0">
                <a:solidFill>
                  <a:schemeClr val="accent1">
                    <a:lumMod val="50000"/>
                  </a:schemeClr>
                </a:solidFill>
                <a:ea typeface="+mj-ea"/>
              </a:rPr>
              <a:t>COMMUNICATION SYSTEM TRAINING</a:t>
            </a:r>
          </a:p>
        </p:txBody>
      </p:sp>
      <p:sp>
        <p:nvSpPr>
          <p:cNvPr id="18" name="Subtitle 2"/>
          <p:cNvSpPr txBox="1">
            <a:spLocks/>
          </p:cNvSpPr>
          <p:nvPr/>
        </p:nvSpPr>
        <p:spPr bwMode="auto">
          <a:xfrm>
            <a:off x="457200" y="762000"/>
            <a:ext cx="8007350" cy="1066800"/>
          </a:xfrm>
          <a:prstGeom prst="rect">
            <a:avLst/>
          </a:prstGeom>
          <a:noFill/>
          <a:ln w="9525">
            <a:noFill/>
            <a:miter lim="800000"/>
            <a:headEnd/>
            <a:tailEnd/>
          </a:ln>
        </p:spPr>
        <p:txBody>
          <a:bodyPr/>
          <a:lstStyle/>
          <a:p>
            <a:pPr marL="280988" indent="-280988" eaLnBrk="0" hangingPunct="0">
              <a:spcBef>
                <a:spcPct val="20000"/>
              </a:spcBef>
              <a:buClr>
                <a:srgbClr val="0BD0D9"/>
              </a:buClr>
              <a:buSzPct val="95000"/>
              <a:buFont typeface="Arial" charset="0"/>
              <a:buChar char="•"/>
              <a:defRPr/>
            </a:pPr>
            <a:r>
              <a:rPr lang="en-US" sz="2100" dirty="0">
                <a:solidFill>
                  <a:schemeClr val="accent1">
                    <a:lumMod val="50000"/>
                  </a:schemeClr>
                </a:solidFill>
              </a:rPr>
              <a:t>GSM based Communication</a:t>
            </a:r>
          </a:p>
          <a:p>
            <a:pPr marL="280988" indent="-280988" eaLnBrk="0" hangingPunct="0">
              <a:spcBef>
                <a:spcPct val="20000"/>
              </a:spcBef>
              <a:buClr>
                <a:srgbClr val="0BD0D9"/>
              </a:buClr>
              <a:buSzPct val="95000"/>
              <a:buFont typeface="Arial" charset="0"/>
              <a:buChar char="•"/>
              <a:defRPr/>
            </a:pPr>
            <a:r>
              <a:rPr lang="en-US" sz="2100" dirty="0">
                <a:solidFill>
                  <a:srgbClr val="FF00FF"/>
                </a:solidFill>
              </a:rPr>
              <a:t>INSAT based Communication- Satellite data communication</a:t>
            </a:r>
          </a:p>
          <a:p>
            <a:pPr marL="280988" indent="-280988" eaLnBrk="0" hangingPunct="0">
              <a:spcBef>
                <a:spcPct val="20000"/>
              </a:spcBef>
              <a:buClr>
                <a:srgbClr val="0BD0D9"/>
              </a:buClr>
              <a:buSzPct val="95000"/>
              <a:buFont typeface="Arial" charset="0"/>
              <a:buChar char="•"/>
              <a:defRPr/>
            </a:pPr>
            <a:r>
              <a:rPr lang="en-US" sz="2100" dirty="0">
                <a:solidFill>
                  <a:schemeClr val="accent1">
                    <a:lumMod val="50000"/>
                  </a:schemeClr>
                </a:solidFill>
              </a:rPr>
              <a:t>VSAT based communication- Satellite data communication</a:t>
            </a:r>
          </a:p>
        </p:txBody>
      </p:sp>
      <p:sp>
        <p:nvSpPr>
          <p:cNvPr id="20" name="Slide Number Placeholder 19"/>
          <p:cNvSpPr>
            <a:spLocks noGrp="1"/>
          </p:cNvSpPr>
          <p:nvPr>
            <p:ph type="sldNum" sz="quarter" idx="12"/>
          </p:nvPr>
        </p:nvSpPr>
        <p:spPr/>
        <p:txBody>
          <a:bodyPr/>
          <a:lstStyle/>
          <a:p>
            <a:pPr>
              <a:defRPr/>
            </a:pPr>
            <a:fld id="{4E2D3EAF-331F-4A5E-B7A4-3A252B8F484F}"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logo.png"/>
          <p:cNvPicPr>
            <a:picLocks noChangeAspect="1"/>
          </p:cNvPicPr>
          <p:nvPr/>
        </p:nvPicPr>
        <p:blipFill>
          <a:blip r:embed="rId2"/>
          <a:srcRect/>
          <a:stretch>
            <a:fillRect/>
          </a:stretch>
        </p:blipFill>
        <p:spPr bwMode="auto">
          <a:xfrm>
            <a:off x="609600" y="304800"/>
            <a:ext cx="1219200" cy="684213"/>
          </a:xfrm>
          <a:prstGeom prst="rect">
            <a:avLst/>
          </a:prstGeom>
          <a:noFill/>
          <a:ln w="9525">
            <a:noFill/>
            <a:miter lim="800000"/>
            <a:headEnd/>
            <a:tailEnd/>
          </a:ln>
        </p:spPr>
      </p:pic>
      <p:sp>
        <p:nvSpPr>
          <p:cNvPr id="6" name="TextBox 5"/>
          <p:cNvSpPr txBox="1"/>
          <p:nvPr/>
        </p:nvSpPr>
        <p:spPr>
          <a:xfrm>
            <a:off x="1839913" y="228600"/>
            <a:ext cx="5786437" cy="461963"/>
          </a:xfrm>
          <a:prstGeom prst="rect">
            <a:avLst/>
          </a:prstGeom>
          <a:noFill/>
        </p:spPr>
        <p:txBody>
          <a:bodyPr wrap="none">
            <a:spAutoFit/>
          </a:bodyPr>
          <a:lstStyle/>
          <a:p>
            <a:pPr algn="ctr">
              <a:defRPr/>
            </a:pPr>
            <a:r>
              <a:rPr lang="en-US" sz="2400" b="1" dirty="0">
                <a:solidFill>
                  <a:schemeClr val="accent1">
                    <a:lumMod val="50000"/>
                  </a:schemeClr>
                </a:solidFill>
              </a:rPr>
              <a:t>VELOCITY MEASUREMENT TRAINING</a:t>
            </a:r>
            <a:endParaRPr lang="en-IN" sz="2400" b="1" dirty="0">
              <a:solidFill>
                <a:schemeClr val="accent1">
                  <a:lumMod val="50000"/>
                </a:schemeClr>
              </a:solidFill>
            </a:endParaRPr>
          </a:p>
        </p:txBody>
      </p:sp>
      <p:sp>
        <p:nvSpPr>
          <p:cNvPr id="50181" name="Rectangle 6"/>
          <p:cNvSpPr>
            <a:spLocks noChangeArrowheads="1"/>
          </p:cNvSpPr>
          <p:nvPr/>
        </p:nvSpPr>
        <p:spPr bwMode="auto">
          <a:xfrm>
            <a:off x="457200" y="1143000"/>
            <a:ext cx="8229600" cy="738188"/>
          </a:xfrm>
          <a:prstGeom prst="rect">
            <a:avLst/>
          </a:prstGeom>
          <a:noFill/>
          <a:ln w="9525">
            <a:noFill/>
            <a:miter lim="800000"/>
            <a:headEnd/>
            <a:tailEnd/>
          </a:ln>
        </p:spPr>
        <p:txBody>
          <a:bodyPr>
            <a:spAutoFit/>
          </a:bodyPr>
          <a:lstStyle/>
          <a:p>
            <a:pPr algn="just"/>
            <a:r>
              <a:rPr lang="en-US" sz="2100"/>
              <a:t>The Training Lab will be undertaken in channels of water conductor system at CWPRS</a:t>
            </a:r>
            <a:endParaRPr lang="en-IN" sz="2100"/>
          </a:p>
        </p:txBody>
      </p:sp>
      <p:pic>
        <p:nvPicPr>
          <p:cNvPr id="50182" name="Picture 12" descr="IMG-20150828-WA0012.jpg"/>
          <p:cNvPicPr>
            <a:picLocks noChangeAspect="1"/>
          </p:cNvPicPr>
          <p:nvPr/>
        </p:nvPicPr>
        <p:blipFill>
          <a:blip r:embed="rId3"/>
          <a:srcRect/>
          <a:stretch>
            <a:fillRect/>
          </a:stretch>
        </p:blipFill>
        <p:spPr bwMode="auto">
          <a:xfrm>
            <a:off x="3429000" y="1905000"/>
            <a:ext cx="2151063" cy="4191000"/>
          </a:xfrm>
          <a:prstGeom prst="rect">
            <a:avLst/>
          </a:prstGeom>
          <a:noFill/>
          <a:ln w="9525">
            <a:solidFill>
              <a:schemeClr val="tx1"/>
            </a:solidFill>
            <a:miter lim="800000"/>
            <a:headEnd/>
            <a:tailEnd/>
          </a:ln>
        </p:spPr>
      </p:pic>
      <p:pic>
        <p:nvPicPr>
          <p:cNvPr id="50183" name="Picture 11"/>
          <p:cNvPicPr>
            <a:picLocks noChangeAspect="1" noChangeArrowheads="1"/>
          </p:cNvPicPr>
          <p:nvPr/>
        </p:nvPicPr>
        <p:blipFill>
          <a:blip r:embed="rId4"/>
          <a:srcRect/>
          <a:stretch>
            <a:fillRect/>
          </a:stretch>
        </p:blipFill>
        <p:spPr bwMode="auto">
          <a:xfrm>
            <a:off x="228600" y="1905000"/>
            <a:ext cx="3048000" cy="1792288"/>
          </a:xfrm>
          <a:prstGeom prst="rect">
            <a:avLst/>
          </a:prstGeom>
          <a:noFill/>
          <a:ln w="9525">
            <a:solidFill>
              <a:schemeClr val="tx1"/>
            </a:solidFill>
            <a:miter lim="800000"/>
            <a:headEnd/>
            <a:tailEnd/>
          </a:ln>
        </p:spPr>
      </p:pic>
      <p:pic>
        <p:nvPicPr>
          <p:cNvPr id="50184" name="Picture 6" descr="C:\Users\Guest\HPIII\IMG-20150828-WA0013.jpg"/>
          <p:cNvPicPr>
            <a:picLocks noGrp="1" noChangeAspect="1" noChangeArrowheads="1"/>
          </p:cNvPicPr>
          <p:nvPr>
            <p:ph idx="1"/>
          </p:nvPr>
        </p:nvPicPr>
        <p:blipFill>
          <a:blip r:embed="rId5"/>
          <a:srcRect/>
          <a:stretch>
            <a:fillRect/>
          </a:stretch>
        </p:blipFill>
        <p:spPr>
          <a:xfrm>
            <a:off x="228600" y="3790950"/>
            <a:ext cx="3048000" cy="2286000"/>
          </a:xfrm>
          <a:noFill/>
          <a:ln>
            <a:solidFill>
              <a:schemeClr val="tx1"/>
            </a:solidFill>
          </a:ln>
        </p:spPr>
      </p:pic>
      <p:pic>
        <p:nvPicPr>
          <p:cNvPr id="50185" name="Picture 2"/>
          <p:cNvPicPr>
            <a:picLocks noChangeAspect="1" noChangeArrowheads="1"/>
          </p:cNvPicPr>
          <p:nvPr/>
        </p:nvPicPr>
        <p:blipFill>
          <a:blip r:embed="rId6"/>
          <a:srcRect r="5733"/>
          <a:stretch>
            <a:fillRect/>
          </a:stretch>
        </p:blipFill>
        <p:spPr bwMode="auto">
          <a:xfrm>
            <a:off x="5715000" y="1905000"/>
            <a:ext cx="3152775" cy="4191000"/>
          </a:xfrm>
          <a:prstGeom prst="rect">
            <a:avLst/>
          </a:prstGeom>
          <a:noFill/>
          <a:ln w="9525">
            <a:solidFill>
              <a:schemeClr val="tx1"/>
            </a:solidFill>
            <a:miter lim="800000"/>
            <a:headEnd/>
            <a:tailEnd/>
          </a:ln>
        </p:spPr>
      </p:pic>
      <p:sp>
        <p:nvSpPr>
          <p:cNvPr id="10" name="Slide Number Placeholder 9"/>
          <p:cNvSpPr>
            <a:spLocks noGrp="1"/>
          </p:cNvSpPr>
          <p:nvPr>
            <p:ph type="sldNum" sz="quarter" idx="12"/>
          </p:nvPr>
        </p:nvSpPr>
        <p:spPr/>
        <p:txBody>
          <a:bodyPr/>
          <a:lstStyle/>
          <a:p>
            <a:pPr>
              <a:defRPr/>
            </a:pPr>
            <a:fld id="{4E2D3EAF-331F-4A5E-B7A4-3A252B8F484F}"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38200" y="228600"/>
            <a:ext cx="7924800" cy="742950"/>
          </a:xfrm>
        </p:spPr>
        <p:txBody>
          <a:bodyPr/>
          <a:lstStyle/>
          <a:p>
            <a:pPr eaLnBrk="1" hangingPunct="1">
              <a:defRPr/>
            </a:pPr>
            <a:r>
              <a:rPr lang="en-US" sz="2400" b="1" dirty="0" smtClean="0">
                <a:latin typeface="Arial" charset="0"/>
                <a:cs typeface="Arial" charset="0"/>
              </a:rPr>
              <a:t>             </a:t>
            </a:r>
            <a:r>
              <a:rPr lang="en-US" sz="2400" b="1" dirty="0" smtClean="0">
                <a:solidFill>
                  <a:schemeClr val="accent1">
                    <a:lumMod val="50000"/>
                  </a:schemeClr>
                </a:solidFill>
                <a:latin typeface="Arial" pitchFamily="34" charset="0"/>
                <a:ea typeface="+mn-ea"/>
                <a:cs typeface="Arial" pitchFamily="34" charset="0"/>
              </a:rPr>
              <a:t>THEORY CLASSES</a:t>
            </a:r>
          </a:p>
        </p:txBody>
      </p:sp>
      <p:sp>
        <p:nvSpPr>
          <p:cNvPr id="3" name="Content Placeholder 2"/>
          <p:cNvSpPr>
            <a:spLocks noGrp="1"/>
          </p:cNvSpPr>
          <p:nvPr>
            <p:ph idx="1"/>
          </p:nvPr>
        </p:nvSpPr>
        <p:spPr>
          <a:xfrm>
            <a:off x="381000" y="1143000"/>
            <a:ext cx="8382000" cy="5105400"/>
          </a:xfrm>
        </p:spPr>
        <p:txBody>
          <a:bodyPr rtlCol="0">
            <a:noAutofit/>
          </a:bodyPr>
          <a:lstStyle/>
          <a:p>
            <a:pPr marL="274320" indent="-274320" algn="just" eaLnBrk="1" fontAlgn="auto" hangingPunct="1">
              <a:spcBef>
                <a:spcPts val="0"/>
              </a:spcBef>
              <a:spcAft>
                <a:spcPts val="1200"/>
              </a:spcAft>
              <a:buClr>
                <a:schemeClr val="accent3"/>
              </a:buClr>
              <a:buFont typeface="Wingdings 2"/>
              <a:buChar char=""/>
              <a:defRPr/>
            </a:pPr>
            <a:r>
              <a:rPr lang="en-US" sz="2100" dirty="0" smtClean="0">
                <a:latin typeface="Arial" pitchFamily="34" charset="0"/>
                <a:cs typeface="Arial" pitchFamily="34" charset="0"/>
              </a:rPr>
              <a:t>Various techniques of the water velocity measurement system such as propeller/ cup type current meters, ADCP, ADVM etc. would be discussed</a:t>
            </a:r>
          </a:p>
          <a:p>
            <a:pPr marL="274320" indent="-274320" eaLnBrk="1" fontAlgn="auto" hangingPunct="1">
              <a:spcBef>
                <a:spcPts val="0"/>
              </a:spcBef>
              <a:spcAft>
                <a:spcPts val="1200"/>
              </a:spcAft>
              <a:buClr>
                <a:schemeClr val="accent3"/>
              </a:buClr>
              <a:buFont typeface="Wingdings 2"/>
              <a:buChar char=""/>
              <a:defRPr/>
            </a:pPr>
            <a:r>
              <a:rPr lang="en-US" sz="2100" dirty="0" smtClean="0">
                <a:solidFill>
                  <a:srgbClr val="FF00FF"/>
                </a:solidFill>
                <a:latin typeface="Arial" pitchFamily="34" charset="0"/>
                <a:cs typeface="Arial" pitchFamily="34" charset="0"/>
              </a:rPr>
              <a:t>Connection diagram</a:t>
            </a:r>
          </a:p>
          <a:p>
            <a:pPr marL="274320" indent="-274320" eaLnBrk="1" fontAlgn="auto" hangingPunct="1">
              <a:spcBef>
                <a:spcPts val="0"/>
              </a:spcBef>
              <a:spcAft>
                <a:spcPts val="1200"/>
              </a:spcAft>
              <a:buClr>
                <a:schemeClr val="accent3"/>
              </a:buClr>
              <a:buFont typeface="Wingdings 2"/>
              <a:buChar char=""/>
              <a:defRPr/>
            </a:pPr>
            <a:r>
              <a:rPr lang="en-US" sz="2100" dirty="0" smtClean="0">
                <a:latin typeface="Arial" pitchFamily="34" charset="0"/>
                <a:cs typeface="Arial" pitchFamily="34" charset="0"/>
              </a:rPr>
              <a:t>Sensor installation </a:t>
            </a:r>
          </a:p>
          <a:p>
            <a:pPr marL="274320" indent="-274320" eaLnBrk="1" fontAlgn="auto" hangingPunct="1">
              <a:spcBef>
                <a:spcPts val="0"/>
              </a:spcBef>
              <a:spcAft>
                <a:spcPts val="1200"/>
              </a:spcAft>
              <a:buClr>
                <a:schemeClr val="accent3"/>
              </a:buClr>
              <a:buFont typeface="Wingdings 2"/>
              <a:buChar char=""/>
              <a:defRPr/>
            </a:pPr>
            <a:r>
              <a:rPr lang="en-US" sz="2100" dirty="0" smtClean="0">
                <a:solidFill>
                  <a:srgbClr val="FF00FF"/>
                </a:solidFill>
                <a:latin typeface="Arial" pitchFamily="34" charset="0"/>
                <a:cs typeface="Arial" pitchFamily="34" charset="0"/>
              </a:rPr>
              <a:t>Sensor configuration </a:t>
            </a:r>
          </a:p>
          <a:p>
            <a:pPr marL="274320" indent="-274320" eaLnBrk="1" fontAlgn="auto" hangingPunct="1">
              <a:spcBef>
                <a:spcPts val="0"/>
              </a:spcBef>
              <a:spcAft>
                <a:spcPts val="1200"/>
              </a:spcAft>
              <a:buClr>
                <a:schemeClr val="accent3"/>
              </a:buClr>
              <a:buFont typeface="Wingdings 2"/>
              <a:buChar char=""/>
              <a:defRPr/>
            </a:pPr>
            <a:r>
              <a:rPr lang="en-US" sz="2100" dirty="0" smtClean="0">
                <a:latin typeface="Arial" pitchFamily="34" charset="0"/>
                <a:cs typeface="Arial" pitchFamily="34" charset="0"/>
              </a:rPr>
              <a:t>Procedure of data collection &amp; Transmission</a:t>
            </a:r>
          </a:p>
          <a:p>
            <a:pPr marL="274320" indent="-274320" algn="just" eaLnBrk="1" fontAlgn="auto" hangingPunct="1">
              <a:spcBef>
                <a:spcPts val="0"/>
              </a:spcBef>
              <a:spcAft>
                <a:spcPts val="1200"/>
              </a:spcAft>
              <a:buClr>
                <a:schemeClr val="accent3"/>
              </a:buClr>
              <a:buFont typeface="Arial" pitchFamily="34" charset="0"/>
              <a:buNone/>
              <a:defRPr/>
            </a:pPr>
            <a:r>
              <a:rPr lang="en-US" sz="2100" dirty="0" smtClean="0">
                <a:latin typeface="Arial" pitchFamily="34" charset="0"/>
                <a:cs typeface="Arial" pitchFamily="34" charset="0"/>
              </a:rPr>
              <a:t>    This course will cover System start up ; connecting each ADCP type to data logger, connecting GPS via a Bluetooth or serial connection. </a:t>
            </a:r>
          </a:p>
          <a:p>
            <a:pPr marL="274320" indent="-274320" eaLnBrk="1" fontAlgn="auto" hangingPunct="1">
              <a:spcBef>
                <a:spcPts val="0"/>
              </a:spcBef>
              <a:spcAft>
                <a:spcPts val="1200"/>
              </a:spcAft>
              <a:buClr>
                <a:schemeClr val="accent3"/>
              </a:buClr>
              <a:buFont typeface="Wingdings 2"/>
              <a:buChar char=""/>
              <a:defRPr/>
            </a:pPr>
            <a:r>
              <a:rPr lang="en-US" sz="2100" dirty="0" smtClean="0">
                <a:solidFill>
                  <a:srgbClr val="FF00FF"/>
                </a:solidFill>
                <a:latin typeface="Arial" pitchFamily="34" charset="0"/>
                <a:cs typeface="Arial" pitchFamily="34" charset="0"/>
              </a:rPr>
              <a:t>Data analysis methods</a:t>
            </a:r>
          </a:p>
          <a:p>
            <a:pPr marL="274320" indent="-274320" eaLnBrk="1" fontAlgn="auto" hangingPunct="1">
              <a:spcBef>
                <a:spcPts val="0"/>
              </a:spcBef>
              <a:spcAft>
                <a:spcPts val="1200"/>
              </a:spcAft>
              <a:buClr>
                <a:schemeClr val="accent3"/>
              </a:buClr>
              <a:buFont typeface="Wingdings 2"/>
              <a:buChar char=""/>
              <a:defRPr/>
            </a:pPr>
            <a:r>
              <a:rPr lang="en-US" sz="2100" dirty="0" smtClean="0">
                <a:latin typeface="Arial" pitchFamily="34" charset="0"/>
                <a:cs typeface="Arial" pitchFamily="34" charset="0"/>
              </a:rPr>
              <a:t>Maintenance of ADCP</a:t>
            </a:r>
          </a:p>
        </p:txBody>
      </p:sp>
      <p:pic>
        <p:nvPicPr>
          <p:cNvPr id="51205" name="Picture 4" descr="logo.png"/>
          <p:cNvPicPr>
            <a:picLocks noChangeAspect="1"/>
          </p:cNvPicPr>
          <p:nvPr/>
        </p:nvPicPr>
        <p:blipFill>
          <a:blip r:embed="rId2"/>
          <a:srcRect/>
          <a:stretch>
            <a:fillRect/>
          </a:stretch>
        </p:blipFill>
        <p:spPr bwMode="auto">
          <a:xfrm>
            <a:off x="685800" y="304800"/>
            <a:ext cx="1219200" cy="68421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4E2D3EAF-331F-4A5E-B7A4-3A252B8F484F}"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3" descr="pic2.jpg"/>
          <p:cNvPicPr>
            <a:picLocks noGrp="1" noChangeAspect="1"/>
          </p:cNvPicPr>
          <p:nvPr>
            <p:ph idx="1"/>
          </p:nvPr>
        </p:nvPicPr>
        <p:blipFill>
          <a:blip r:embed="rId2"/>
          <a:srcRect/>
          <a:stretch>
            <a:fillRect/>
          </a:stretch>
        </p:blipFill>
        <p:spPr>
          <a:xfrm>
            <a:off x="5410200" y="1524000"/>
            <a:ext cx="3505200" cy="3544888"/>
          </a:xfrm>
        </p:spPr>
      </p:pic>
      <p:pic>
        <p:nvPicPr>
          <p:cNvPr id="52228" name="Picture 4" descr="pic3.jpg"/>
          <p:cNvPicPr>
            <a:picLocks noChangeAspect="1"/>
          </p:cNvPicPr>
          <p:nvPr/>
        </p:nvPicPr>
        <p:blipFill>
          <a:blip r:embed="rId3"/>
          <a:srcRect/>
          <a:stretch>
            <a:fillRect/>
          </a:stretch>
        </p:blipFill>
        <p:spPr bwMode="auto">
          <a:xfrm>
            <a:off x="304800" y="1524000"/>
            <a:ext cx="5086350" cy="3581400"/>
          </a:xfrm>
          <a:prstGeom prst="rect">
            <a:avLst/>
          </a:prstGeom>
          <a:noFill/>
          <a:ln w="9525">
            <a:noFill/>
            <a:miter lim="800000"/>
            <a:headEnd/>
            <a:tailEnd/>
          </a:ln>
        </p:spPr>
      </p:pic>
      <p:sp>
        <p:nvSpPr>
          <p:cNvPr id="52229" name="Rectangle 5"/>
          <p:cNvSpPr>
            <a:spLocks noChangeArrowheads="1"/>
          </p:cNvSpPr>
          <p:nvPr/>
        </p:nvSpPr>
        <p:spPr bwMode="auto">
          <a:xfrm>
            <a:off x="2514600" y="228600"/>
            <a:ext cx="5208588" cy="461963"/>
          </a:xfrm>
          <a:prstGeom prst="rect">
            <a:avLst/>
          </a:prstGeom>
          <a:noFill/>
          <a:ln w="9525">
            <a:noFill/>
            <a:miter lim="800000"/>
            <a:headEnd/>
            <a:tailEnd/>
          </a:ln>
        </p:spPr>
        <p:txBody>
          <a:bodyPr wrap="none">
            <a:spAutoFit/>
          </a:bodyPr>
          <a:lstStyle/>
          <a:p>
            <a:pPr marL="514350" indent="-514350"/>
            <a:r>
              <a:rPr lang="en-US" sz="2400" b="1"/>
              <a:t>MECHANICAL CURRENT METERS</a:t>
            </a:r>
          </a:p>
        </p:txBody>
      </p:sp>
      <p:pic>
        <p:nvPicPr>
          <p:cNvPr id="52230" name="Picture 6" descr="logo.png"/>
          <p:cNvPicPr>
            <a:picLocks noChangeAspect="1"/>
          </p:cNvPicPr>
          <p:nvPr/>
        </p:nvPicPr>
        <p:blipFill>
          <a:blip r:embed="rId4"/>
          <a:srcRect/>
          <a:stretch>
            <a:fillRect/>
          </a:stretch>
        </p:blipFill>
        <p:spPr bwMode="auto">
          <a:xfrm>
            <a:off x="609600" y="304800"/>
            <a:ext cx="1219200" cy="68421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4E2D3EAF-331F-4A5E-B7A4-3A252B8F484F}"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6248400" cy="762000"/>
          </a:xfrm>
        </p:spPr>
        <p:txBody>
          <a:bodyPr rtlCol="0">
            <a:normAutofit fontScale="90000"/>
          </a:bodyPr>
          <a:lstStyle/>
          <a:p>
            <a:pPr eaLnBrk="1" fontAlgn="auto" hangingPunct="1">
              <a:spcAft>
                <a:spcPts val="0"/>
              </a:spcAft>
              <a:defRPr/>
            </a:pPr>
            <a:r>
              <a:rPr lang="en-US" sz="2400" b="1" dirty="0" smtClean="0">
                <a:solidFill>
                  <a:schemeClr val="accent1">
                    <a:lumMod val="50000"/>
                  </a:schemeClr>
                </a:solidFill>
                <a:latin typeface="Arial" pitchFamily="34" charset="0"/>
                <a:cs typeface="Arial" pitchFamily="34" charset="0"/>
              </a:rPr>
              <a:t>ACOUSTIC DOPPLER CURRENT PROFILER</a:t>
            </a:r>
            <a:endParaRPr lang="en-US" sz="2400" b="1" dirty="0">
              <a:solidFill>
                <a:schemeClr val="accent1">
                  <a:lumMod val="50000"/>
                </a:schemeClr>
              </a:solidFill>
              <a:latin typeface="Arial" pitchFamily="34" charset="0"/>
              <a:cs typeface="Arial" pitchFamily="34" charset="0"/>
            </a:endParaRPr>
          </a:p>
        </p:txBody>
      </p:sp>
      <p:pic>
        <p:nvPicPr>
          <p:cNvPr id="53251" name="Picture 3"/>
          <p:cNvPicPr>
            <a:picLocks noGrp="1" noChangeAspect="1" noChangeArrowheads="1"/>
          </p:cNvPicPr>
          <p:nvPr>
            <p:ph idx="1"/>
          </p:nvPr>
        </p:nvPicPr>
        <p:blipFill>
          <a:blip r:embed="rId2"/>
          <a:srcRect/>
          <a:stretch>
            <a:fillRect/>
          </a:stretch>
        </p:blipFill>
        <p:spPr>
          <a:xfrm>
            <a:off x="533400" y="1066800"/>
            <a:ext cx="3962400" cy="2190750"/>
          </a:xfrm>
          <a:ln>
            <a:solidFill>
              <a:schemeClr val="tx1"/>
            </a:solidFill>
          </a:ln>
        </p:spPr>
      </p:pic>
      <p:pic>
        <p:nvPicPr>
          <p:cNvPr id="53253" name="Picture 3" descr="logo.png"/>
          <p:cNvPicPr>
            <a:picLocks noChangeAspect="1"/>
          </p:cNvPicPr>
          <p:nvPr/>
        </p:nvPicPr>
        <p:blipFill>
          <a:blip r:embed="rId3"/>
          <a:srcRect/>
          <a:stretch>
            <a:fillRect/>
          </a:stretch>
        </p:blipFill>
        <p:spPr bwMode="auto">
          <a:xfrm>
            <a:off x="609600" y="304800"/>
            <a:ext cx="1219200" cy="684213"/>
          </a:xfrm>
          <a:prstGeom prst="rect">
            <a:avLst/>
          </a:prstGeom>
          <a:noFill/>
          <a:ln w="9525">
            <a:noFill/>
            <a:miter lim="800000"/>
            <a:headEnd/>
            <a:tailEnd/>
          </a:ln>
        </p:spPr>
      </p:pic>
      <p:pic>
        <p:nvPicPr>
          <p:cNvPr id="53254" name="Picture 2"/>
          <p:cNvPicPr>
            <a:picLocks noChangeAspect="1" noChangeArrowheads="1"/>
          </p:cNvPicPr>
          <p:nvPr/>
        </p:nvPicPr>
        <p:blipFill>
          <a:blip r:embed="rId4"/>
          <a:srcRect/>
          <a:stretch>
            <a:fillRect/>
          </a:stretch>
        </p:blipFill>
        <p:spPr bwMode="auto">
          <a:xfrm>
            <a:off x="4724400" y="1066800"/>
            <a:ext cx="3200400" cy="2173288"/>
          </a:xfrm>
          <a:prstGeom prst="rect">
            <a:avLst/>
          </a:prstGeom>
          <a:noFill/>
          <a:ln w="9525">
            <a:solidFill>
              <a:schemeClr val="tx1"/>
            </a:solidFill>
            <a:miter lim="800000"/>
            <a:headEnd/>
            <a:tailEnd/>
          </a:ln>
        </p:spPr>
      </p:pic>
      <p:pic>
        <p:nvPicPr>
          <p:cNvPr id="53255" name="Picture 2"/>
          <p:cNvPicPr>
            <a:picLocks noChangeAspect="1" noChangeArrowheads="1"/>
          </p:cNvPicPr>
          <p:nvPr/>
        </p:nvPicPr>
        <p:blipFill>
          <a:blip r:embed="rId5"/>
          <a:srcRect/>
          <a:stretch>
            <a:fillRect/>
          </a:stretch>
        </p:blipFill>
        <p:spPr bwMode="auto">
          <a:xfrm>
            <a:off x="534988" y="3429000"/>
            <a:ext cx="3643312" cy="1566863"/>
          </a:xfrm>
          <a:prstGeom prst="rect">
            <a:avLst/>
          </a:prstGeom>
          <a:noFill/>
          <a:ln w="9525">
            <a:noFill/>
            <a:miter lim="800000"/>
            <a:headEnd/>
            <a:tailEnd/>
          </a:ln>
        </p:spPr>
      </p:pic>
      <p:pic>
        <p:nvPicPr>
          <p:cNvPr id="53256" name="Picture 3"/>
          <p:cNvPicPr>
            <a:picLocks noChangeAspect="1" noChangeArrowheads="1"/>
          </p:cNvPicPr>
          <p:nvPr/>
        </p:nvPicPr>
        <p:blipFill>
          <a:blip r:embed="rId6"/>
          <a:srcRect/>
          <a:stretch>
            <a:fillRect/>
          </a:stretch>
        </p:blipFill>
        <p:spPr bwMode="auto">
          <a:xfrm>
            <a:off x="538163" y="4800600"/>
            <a:ext cx="3614737" cy="1219200"/>
          </a:xfrm>
          <a:prstGeom prst="rect">
            <a:avLst/>
          </a:prstGeom>
          <a:noFill/>
          <a:ln w="9525">
            <a:noFill/>
            <a:miter lim="800000"/>
            <a:headEnd/>
            <a:tailEnd/>
          </a:ln>
        </p:spPr>
      </p:pic>
      <p:sp>
        <p:nvSpPr>
          <p:cNvPr id="9" name="Rectangle 8"/>
          <p:cNvSpPr/>
          <p:nvPr/>
        </p:nvSpPr>
        <p:spPr>
          <a:xfrm>
            <a:off x="4267200" y="3276600"/>
            <a:ext cx="4876800" cy="3170238"/>
          </a:xfrm>
          <a:prstGeom prst="rect">
            <a:avLst/>
          </a:prstGeom>
        </p:spPr>
        <p:txBody>
          <a:bodyPr>
            <a:spAutoFit/>
          </a:bodyPr>
          <a:lstStyle/>
          <a:p>
            <a:pPr marL="274320" indent="-274320" fontAlgn="auto">
              <a:spcAft>
                <a:spcPts val="0"/>
              </a:spcAft>
              <a:buClr>
                <a:schemeClr val="accent3"/>
              </a:buClr>
              <a:buFont typeface="Wingdings 2"/>
              <a:buChar char=""/>
              <a:defRPr/>
            </a:pPr>
            <a:r>
              <a:rPr lang="en-US" sz="2000" dirty="0">
                <a:latin typeface="Arial" charset="0"/>
                <a:cs typeface="Arial" charset="0"/>
              </a:rPr>
              <a:t>Transducer assembly (4 transducers that operate at a fixed, ultrasonic frequency, typically 300, 600,or 1200 kHz with convex or concave configuration)</a:t>
            </a:r>
          </a:p>
          <a:p>
            <a:pPr marL="274320" indent="-274320" fontAlgn="auto">
              <a:spcAft>
                <a:spcPts val="0"/>
              </a:spcAft>
              <a:buClr>
                <a:schemeClr val="accent3"/>
              </a:buClr>
              <a:buFont typeface="Wingdings 2"/>
              <a:buChar char=""/>
              <a:defRPr/>
            </a:pPr>
            <a:r>
              <a:rPr lang="en-US" sz="2000" dirty="0">
                <a:solidFill>
                  <a:srgbClr val="FF00FF"/>
                </a:solidFill>
                <a:latin typeface="Arial" charset="0"/>
                <a:cs typeface="Arial" charset="0"/>
              </a:rPr>
              <a:t>Pressure case ( instrument electronics)</a:t>
            </a:r>
          </a:p>
          <a:p>
            <a:pPr marL="274320" indent="-274320" fontAlgn="auto">
              <a:spcAft>
                <a:spcPts val="0"/>
              </a:spcAft>
              <a:buClr>
                <a:schemeClr val="accent3"/>
              </a:buClr>
              <a:buFont typeface="Wingdings 2"/>
              <a:buChar char=""/>
              <a:defRPr/>
            </a:pPr>
            <a:r>
              <a:rPr lang="en-US" sz="2000" dirty="0">
                <a:latin typeface="Arial" charset="0"/>
                <a:cs typeface="Arial" charset="0"/>
              </a:rPr>
              <a:t>Power cable</a:t>
            </a:r>
          </a:p>
          <a:p>
            <a:pPr marL="274320" indent="-274320" fontAlgn="auto">
              <a:spcAft>
                <a:spcPts val="0"/>
              </a:spcAft>
              <a:buClr>
                <a:schemeClr val="accent3"/>
              </a:buClr>
              <a:buFont typeface="Wingdings 2"/>
              <a:buChar char=""/>
              <a:defRPr/>
            </a:pPr>
            <a:r>
              <a:rPr lang="en-US" sz="2000" dirty="0">
                <a:solidFill>
                  <a:srgbClr val="FF00FF"/>
                </a:solidFill>
                <a:latin typeface="Arial" charset="0"/>
                <a:cs typeface="Arial" charset="0"/>
              </a:rPr>
              <a:t>Portable microcomputer (laptop) </a:t>
            </a:r>
          </a:p>
          <a:p>
            <a:pPr marL="274320" indent="-274320" fontAlgn="auto">
              <a:spcAft>
                <a:spcPts val="0"/>
              </a:spcAft>
              <a:buClr>
                <a:schemeClr val="accent3"/>
              </a:buClr>
              <a:buFont typeface="Wingdings 2"/>
              <a:buChar char=""/>
              <a:defRPr/>
            </a:pPr>
            <a:r>
              <a:rPr lang="en-US" sz="2000" dirty="0">
                <a:latin typeface="Arial" charset="0"/>
                <a:cs typeface="Arial" charset="0"/>
              </a:rPr>
              <a:t>Moving boat (manned boats, tethered boats or Remotely controlled boat)</a:t>
            </a:r>
            <a:endParaRPr lang="en-IN" sz="2000" dirty="0">
              <a:latin typeface="Arial" charset="0"/>
              <a:cs typeface="Arial" charset="0"/>
            </a:endParaRPr>
          </a:p>
        </p:txBody>
      </p:sp>
      <p:sp>
        <p:nvSpPr>
          <p:cNvPr id="10" name="Slide Number Placeholder 9"/>
          <p:cNvSpPr>
            <a:spLocks noGrp="1"/>
          </p:cNvSpPr>
          <p:nvPr>
            <p:ph type="sldNum" sz="quarter" idx="12"/>
          </p:nvPr>
        </p:nvSpPr>
        <p:spPr/>
        <p:txBody>
          <a:bodyPr/>
          <a:lstStyle/>
          <a:p>
            <a:pPr>
              <a:defRPr/>
            </a:pPr>
            <a:fld id="{4E2D3EAF-331F-4A5E-B7A4-3A252B8F484F}"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828800" y="0"/>
            <a:ext cx="6248400" cy="1341438"/>
          </a:xfrm>
        </p:spPr>
        <p:txBody>
          <a:bodyPr/>
          <a:lstStyle/>
          <a:p>
            <a:pPr eaLnBrk="1" hangingPunct="1">
              <a:defRPr/>
            </a:pPr>
            <a:r>
              <a:rPr lang="en-US" sz="2000" dirty="0" smtClean="0">
                <a:latin typeface="Arial" charset="0"/>
                <a:cs typeface="Arial" charset="0"/>
              </a:rPr>
              <a:t/>
            </a:r>
            <a:br>
              <a:rPr lang="en-US" sz="2000" dirty="0" smtClean="0">
                <a:latin typeface="Arial" charset="0"/>
                <a:cs typeface="Arial" charset="0"/>
              </a:rPr>
            </a:br>
            <a:r>
              <a:rPr lang="en-US" sz="2200" b="1" dirty="0" smtClean="0">
                <a:solidFill>
                  <a:schemeClr val="accent1">
                    <a:lumMod val="50000"/>
                  </a:schemeClr>
                </a:solidFill>
                <a:latin typeface="Arial" pitchFamily="34" charset="0"/>
                <a:cs typeface="Arial" pitchFamily="34" charset="0"/>
              </a:rPr>
              <a:t>OUTCOME OF THE TRAINING</a:t>
            </a:r>
            <a:r>
              <a:rPr lang="en-US" sz="2000" dirty="0" smtClean="0">
                <a:latin typeface="Arial" charset="0"/>
                <a:cs typeface="Arial" charset="0"/>
              </a:rPr>
              <a:t/>
            </a:r>
            <a:br>
              <a:rPr lang="en-US" sz="2000" dirty="0" smtClean="0">
                <a:latin typeface="Arial" charset="0"/>
                <a:cs typeface="Arial" charset="0"/>
              </a:rPr>
            </a:br>
            <a:endParaRPr lang="en-US" sz="2000" dirty="0" smtClean="0">
              <a:latin typeface="Arial" charset="0"/>
              <a:cs typeface="Arial" charset="0"/>
            </a:endParaRPr>
          </a:p>
        </p:txBody>
      </p:sp>
      <p:sp>
        <p:nvSpPr>
          <p:cNvPr id="3" name="Content Placeholder 2"/>
          <p:cNvSpPr>
            <a:spLocks noGrp="1"/>
          </p:cNvSpPr>
          <p:nvPr>
            <p:ph idx="1"/>
          </p:nvPr>
        </p:nvSpPr>
        <p:spPr>
          <a:xfrm>
            <a:off x="152400" y="1371600"/>
            <a:ext cx="8839200" cy="4648200"/>
          </a:xfrm>
        </p:spPr>
        <p:txBody>
          <a:bodyPr rtlCol="0">
            <a:noAutofit/>
          </a:bodyPr>
          <a:lstStyle/>
          <a:p>
            <a:pPr marL="274320" indent="-274320" eaLnBrk="1" fontAlgn="auto" hangingPunct="1">
              <a:spcBef>
                <a:spcPts val="300"/>
              </a:spcBef>
              <a:spcAft>
                <a:spcPts val="1200"/>
              </a:spcAft>
              <a:buClr>
                <a:schemeClr val="accent3"/>
              </a:buClr>
              <a:defRPr/>
            </a:pPr>
            <a:r>
              <a:rPr lang="en-US" sz="2200" dirty="0" smtClean="0">
                <a:latin typeface="Arial" pitchFamily="34" charset="0"/>
                <a:cs typeface="Arial" pitchFamily="34" charset="0"/>
              </a:rPr>
              <a:t>Understand the water velocity measurement techniques </a:t>
            </a:r>
          </a:p>
          <a:p>
            <a:pPr marL="274320" indent="-274320" eaLnBrk="1" fontAlgn="auto" hangingPunct="1">
              <a:spcBef>
                <a:spcPts val="300"/>
              </a:spcBef>
              <a:spcAft>
                <a:spcPts val="1200"/>
              </a:spcAft>
              <a:buClr>
                <a:schemeClr val="accent3"/>
              </a:buClr>
              <a:defRPr/>
            </a:pPr>
            <a:r>
              <a:rPr lang="en-US" sz="2200" dirty="0" smtClean="0">
                <a:solidFill>
                  <a:srgbClr val="FF00FF"/>
                </a:solidFill>
                <a:latin typeface="Arial" pitchFamily="34" charset="0"/>
                <a:cs typeface="Arial" pitchFamily="34" charset="0"/>
              </a:rPr>
              <a:t>Basic principles of Current meters  and ADCP operation</a:t>
            </a:r>
          </a:p>
          <a:p>
            <a:pPr marL="274320" indent="-274320" eaLnBrk="1" fontAlgn="auto" hangingPunct="1">
              <a:spcBef>
                <a:spcPts val="300"/>
              </a:spcBef>
              <a:spcAft>
                <a:spcPts val="1200"/>
              </a:spcAft>
              <a:buClr>
                <a:schemeClr val="accent3"/>
              </a:buClr>
              <a:defRPr/>
            </a:pPr>
            <a:r>
              <a:rPr lang="en-US" sz="2200" dirty="0" smtClean="0">
                <a:latin typeface="Arial" pitchFamily="34" charset="0"/>
                <a:cs typeface="Arial" pitchFamily="34" charset="0"/>
              </a:rPr>
              <a:t>Use of acoustic Doppler velocity meters (ADVM's)</a:t>
            </a:r>
          </a:p>
          <a:p>
            <a:pPr marL="274320" indent="-274320" eaLnBrk="1" fontAlgn="auto" hangingPunct="1">
              <a:spcBef>
                <a:spcPts val="300"/>
              </a:spcBef>
              <a:spcAft>
                <a:spcPts val="1200"/>
              </a:spcAft>
              <a:buClr>
                <a:schemeClr val="accent3"/>
              </a:buClr>
              <a:defRPr/>
            </a:pPr>
            <a:r>
              <a:rPr lang="en-US" sz="2200" dirty="0" smtClean="0">
                <a:solidFill>
                  <a:srgbClr val="FF00FF"/>
                </a:solidFill>
                <a:latin typeface="Arial" pitchFamily="34" charset="0"/>
                <a:cs typeface="Arial" pitchFamily="34" charset="0"/>
              </a:rPr>
              <a:t>Site selection, instrument installation and configuration considerations</a:t>
            </a:r>
          </a:p>
          <a:p>
            <a:pPr marL="274320" indent="-274320" eaLnBrk="1" fontAlgn="auto" hangingPunct="1">
              <a:spcBef>
                <a:spcPts val="300"/>
              </a:spcBef>
              <a:spcAft>
                <a:spcPts val="1200"/>
              </a:spcAft>
              <a:buClr>
                <a:schemeClr val="accent3"/>
              </a:buClr>
              <a:defRPr/>
            </a:pPr>
            <a:r>
              <a:rPr lang="en-US" sz="2200" dirty="0" smtClean="0">
                <a:latin typeface="Arial" pitchFamily="34" charset="0"/>
                <a:cs typeface="Arial" pitchFamily="34" charset="0"/>
              </a:rPr>
              <a:t>Data collection procedures</a:t>
            </a:r>
          </a:p>
          <a:p>
            <a:pPr marL="274320" indent="-274320" eaLnBrk="1" fontAlgn="auto" hangingPunct="1">
              <a:spcBef>
                <a:spcPts val="300"/>
              </a:spcBef>
              <a:spcAft>
                <a:spcPts val="1200"/>
              </a:spcAft>
              <a:buClr>
                <a:schemeClr val="accent3"/>
              </a:buClr>
              <a:defRPr/>
            </a:pPr>
            <a:r>
              <a:rPr lang="en-US" sz="2200" dirty="0" smtClean="0">
                <a:solidFill>
                  <a:srgbClr val="FF00FF"/>
                </a:solidFill>
                <a:latin typeface="Arial" pitchFamily="34" charset="0"/>
                <a:cs typeface="Arial" pitchFamily="34" charset="0"/>
              </a:rPr>
              <a:t>Data processing and review (software training) </a:t>
            </a:r>
          </a:p>
          <a:p>
            <a:pPr marL="274320" indent="-274320" eaLnBrk="1" fontAlgn="auto" hangingPunct="1">
              <a:spcBef>
                <a:spcPts val="300"/>
              </a:spcBef>
              <a:spcAft>
                <a:spcPts val="1200"/>
              </a:spcAft>
              <a:buClr>
                <a:schemeClr val="accent3"/>
              </a:buClr>
              <a:defRPr/>
            </a:pPr>
            <a:r>
              <a:rPr lang="en-US" sz="2200" dirty="0" smtClean="0">
                <a:latin typeface="Arial" pitchFamily="34" charset="0"/>
                <a:cs typeface="Arial" pitchFamily="34" charset="0"/>
              </a:rPr>
              <a:t>Troubleshooting problems encountered in the field</a:t>
            </a:r>
          </a:p>
          <a:p>
            <a:pPr marL="274320" indent="-274320" eaLnBrk="1" fontAlgn="auto" hangingPunct="1">
              <a:spcBef>
                <a:spcPts val="300"/>
              </a:spcBef>
              <a:spcAft>
                <a:spcPts val="1200"/>
              </a:spcAft>
              <a:buClr>
                <a:schemeClr val="accent3"/>
              </a:buClr>
              <a:defRPr/>
            </a:pPr>
            <a:r>
              <a:rPr lang="en-US" sz="2200" dirty="0" smtClean="0">
                <a:solidFill>
                  <a:srgbClr val="FF00FF"/>
                </a:solidFill>
                <a:latin typeface="Arial" pitchFamily="34" charset="0"/>
                <a:cs typeface="Arial" pitchFamily="34" charset="0"/>
              </a:rPr>
              <a:t>Practical aspects of using ADCP's for water velocity measurements</a:t>
            </a:r>
          </a:p>
          <a:p>
            <a:pPr marL="274320" indent="-274320" eaLnBrk="1" fontAlgn="auto" hangingPunct="1">
              <a:spcBef>
                <a:spcPts val="300"/>
              </a:spcBef>
              <a:spcAft>
                <a:spcPts val="1200"/>
              </a:spcAft>
              <a:buClr>
                <a:schemeClr val="accent3"/>
              </a:buClr>
              <a:defRPr/>
            </a:pPr>
            <a:endParaRPr lang="en-US" sz="2200" dirty="0">
              <a:latin typeface="Arial" pitchFamily="34" charset="0"/>
              <a:cs typeface="Arial" pitchFamily="34" charset="0"/>
            </a:endParaRPr>
          </a:p>
        </p:txBody>
      </p:sp>
      <p:pic>
        <p:nvPicPr>
          <p:cNvPr id="54277" name="Picture 3" descr="logo.png"/>
          <p:cNvPicPr>
            <a:picLocks noChangeAspect="1"/>
          </p:cNvPicPr>
          <p:nvPr/>
        </p:nvPicPr>
        <p:blipFill>
          <a:blip r:embed="rId2"/>
          <a:srcRect/>
          <a:stretch>
            <a:fillRect/>
          </a:stretch>
        </p:blipFill>
        <p:spPr bwMode="auto">
          <a:xfrm>
            <a:off x="609600" y="304800"/>
            <a:ext cx="1219200" cy="68421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4E2D3EAF-331F-4A5E-B7A4-3A252B8F484F}"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descr="Image result for thank you ppt"/>
          <p:cNvPicPr>
            <a:picLocks noChangeAspect="1" noChangeArrowheads="1"/>
          </p:cNvPicPr>
          <p:nvPr/>
        </p:nvPicPr>
        <p:blipFill>
          <a:blip r:embed="rId2"/>
          <a:srcRect/>
          <a:stretch>
            <a:fillRect/>
          </a:stretch>
        </p:blipFill>
        <p:spPr bwMode="auto">
          <a:xfrm>
            <a:off x="1295400" y="973138"/>
            <a:ext cx="5943600" cy="4452937"/>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6C1319E7-4031-4267-9778-FE933564132B}" type="slidenum">
              <a:rPr lang="en-US" smtClean="0"/>
              <a:pPr>
                <a:defRPr/>
              </a:pPr>
              <a:t>46</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400" y="228600"/>
            <a:ext cx="8229600" cy="533400"/>
          </a:xfrm>
        </p:spPr>
        <p:txBody>
          <a:bodyPr/>
          <a:lstStyle/>
          <a:p>
            <a:r>
              <a:rPr lang="en-US" sz="3500" b="1" dirty="0" smtClean="0"/>
              <a:t>CWPRS Proposal under NHP</a:t>
            </a:r>
            <a:endParaRPr lang="en-IN" sz="3500" dirty="0" smtClean="0"/>
          </a:p>
        </p:txBody>
      </p:sp>
      <p:sp>
        <p:nvSpPr>
          <p:cNvPr id="12291" name="Content Placeholder 2"/>
          <p:cNvSpPr>
            <a:spLocks noGrp="1"/>
          </p:cNvSpPr>
          <p:nvPr>
            <p:ph idx="1"/>
          </p:nvPr>
        </p:nvSpPr>
        <p:spPr>
          <a:xfrm>
            <a:off x="228600" y="762000"/>
            <a:ext cx="8686800" cy="5638800"/>
          </a:xfrm>
        </p:spPr>
        <p:txBody>
          <a:bodyPr/>
          <a:lstStyle/>
          <a:p>
            <a:pPr>
              <a:spcBef>
                <a:spcPct val="0"/>
              </a:spcBef>
              <a:spcAft>
                <a:spcPts val="1200"/>
              </a:spcAft>
              <a:buNone/>
            </a:pPr>
            <a:r>
              <a:rPr lang="en-US" sz="2400" b="1" dirty="0" smtClean="0">
                <a:latin typeface="Agency FB" pitchFamily="34" charset="0"/>
              </a:rPr>
              <a:t>C. Water Resources Operation and Planning-</a:t>
            </a:r>
            <a:endParaRPr lang="en-IN" sz="2400" b="1" dirty="0" smtClean="0">
              <a:latin typeface="Agency FB" pitchFamily="34" charset="0"/>
            </a:endParaRPr>
          </a:p>
          <a:p>
            <a:pPr>
              <a:spcBef>
                <a:spcPct val="0"/>
              </a:spcBef>
              <a:spcAft>
                <a:spcPts val="1200"/>
              </a:spcAft>
            </a:pPr>
            <a:r>
              <a:rPr lang="en-US" sz="1600" dirty="0" smtClean="0">
                <a:solidFill>
                  <a:srgbClr val="0070C0"/>
                </a:solidFill>
              </a:rPr>
              <a:t>Purpose driven studies </a:t>
            </a:r>
            <a:r>
              <a:rPr lang="en-US" sz="1600" dirty="0" smtClean="0"/>
              <a:t>for Water Resources Development, Management and Planning using HP data relevant to implementing agencies addressing vital surface water issues such as Water availability, Drought, </a:t>
            </a:r>
            <a:r>
              <a:rPr lang="en-US" sz="1600" dirty="0" err="1" smtClean="0"/>
              <a:t>Ungauged</a:t>
            </a:r>
            <a:r>
              <a:rPr lang="en-US" sz="1600" dirty="0" smtClean="0"/>
              <a:t> basins etc based on the needs of the states.</a:t>
            </a:r>
            <a:endParaRPr lang="en-IN" sz="1600" dirty="0" smtClean="0"/>
          </a:p>
          <a:p>
            <a:pPr>
              <a:spcBef>
                <a:spcPct val="0"/>
              </a:spcBef>
              <a:spcAft>
                <a:spcPts val="1200"/>
              </a:spcAft>
              <a:buNone/>
              <a:defRPr/>
            </a:pPr>
            <a:r>
              <a:rPr lang="en-US" sz="2400" b="1" dirty="0" smtClean="0">
                <a:latin typeface="Agency FB" pitchFamily="34" charset="0"/>
              </a:rPr>
              <a:t>D. WR Institutions Capacity Enhancement-        </a:t>
            </a:r>
            <a:endParaRPr lang="en-IN" sz="2400" b="1" dirty="0" smtClean="0">
              <a:latin typeface="Agency FB" pitchFamily="34" charset="0"/>
            </a:endParaRPr>
          </a:p>
          <a:p>
            <a:pPr>
              <a:spcBef>
                <a:spcPct val="0"/>
              </a:spcBef>
              <a:spcAft>
                <a:spcPts val="1200"/>
              </a:spcAft>
              <a:defRPr/>
            </a:pPr>
            <a:r>
              <a:rPr lang="en-US" sz="1700" dirty="0" smtClean="0"/>
              <a:t>Infrastructure development- general and technical, </a:t>
            </a:r>
            <a:r>
              <a:rPr lang="en-US" sz="1700" dirty="0" smtClean="0">
                <a:solidFill>
                  <a:srgbClr val="0070C0"/>
                </a:solidFill>
              </a:rPr>
              <a:t>Construction of </a:t>
            </a:r>
            <a:r>
              <a:rPr lang="en-US" sz="1700" dirty="0" err="1" smtClean="0">
                <a:solidFill>
                  <a:srgbClr val="0070C0"/>
                </a:solidFill>
              </a:rPr>
              <a:t>Hydromet</a:t>
            </a:r>
            <a:r>
              <a:rPr lang="en-US" sz="1700" dirty="0" smtClean="0">
                <a:solidFill>
                  <a:srgbClr val="0070C0"/>
                </a:solidFill>
              </a:rPr>
              <a:t> instrumentation Laboratory </a:t>
            </a:r>
            <a:r>
              <a:rPr lang="en-US" sz="1700" dirty="0" smtClean="0"/>
              <a:t>for training of Water Level measurement, Velocity measurement, Communication systems, software development, Computer laboratory  to support State IAs; </a:t>
            </a:r>
            <a:r>
              <a:rPr lang="en-US" sz="1700" dirty="0" smtClean="0">
                <a:solidFill>
                  <a:srgbClr val="0070C0"/>
                </a:solidFill>
              </a:rPr>
              <a:t>Upgradation and utilization of model canal with SCADA facility</a:t>
            </a:r>
            <a:r>
              <a:rPr lang="en-US" sz="1700" dirty="0" smtClean="0"/>
              <a:t> developed under HP-II, Electrical Installations, development of Audio-Video studio, Digitization of technical reports, purchase of vehicle,  Officers Suites and Auditorium.</a:t>
            </a:r>
            <a:endParaRPr lang="en-IN" sz="1700" dirty="0" smtClean="0"/>
          </a:p>
          <a:p>
            <a:pPr>
              <a:spcBef>
                <a:spcPct val="0"/>
              </a:spcBef>
              <a:spcAft>
                <a:spcPts val="1200"/>
              </a:spcAft>
              <a:defRPr/>
            </a:pPr>
            <a:r>
              <a:rPr lang="en-US" sz="1700" dirty="0" smtClean="0">
                <a:solidFill>
                  <a:srgbClr val="0070C0"/>
                </a:solidFill>
              </a:rPr>
              <a:t>Strengthening specialized research facilities of CWPRS- </a:t>
            </a:r>
            <a:r>
              <a:rPr lang="en-US" sz="1700" dirty="0" smtClean="0"/>
              <a:t>Spillway model studies set up in complex hydrological scenario, Coastal Field data collection capability, Up-gradation of research and infrastructure facilities at Sediment Disposal Research Centre, Upgradation of Gravimetric and Volumetric Laboratory, procurement of Specialized IT hardware and Software etc for addressing various technical problems of water resources projects in India and providing optimal solutions, Capacity Building.</a:t>
            </a:r>
          </a:p>
          <a:p>
            <a:pPr>
              <a:spcBef>
                <a:spcPct val="0"/>
              </a:spcBef>
              <a:spcAft>
                <a:spcPts val="1200"/>
              </a:spcAft>
              <a:defRPr/>
            </a:pPr>
            <a:r>
              <a:rPr lang="en-US" sz="1700" dirty="0" smtClean="0"/>
              <a:t>To extend requisite </a:t>
            </a:r>
            <a:r>
              <a:rPr lang="en-US" sz="1700" dirty="0" smtClean="0">
                <a:solidFill>
                  <a:srgbClr val="0070C0"/>
                </a:solidFill>
              </a:rPr>
              <a:t>assistance</a:t>
            </a:r>
            <a:r>
              <a:rPr lang="en-US" sz="1700" dirty="0" smtClean="0"/>
              <a:t> in customization, implementation and sustenance of DSS(P) in various states; </a:t>
            </a:r>
            <a:r>
              <a:rPr lang="en-US" sz="1700" dirty="0" smtClean="0">
                <a:solidFill>
                  <a:srgbClr val="0070C0"/>
                </a:solidFill>
              </a:rPr>
              <a:t>Capacity building </a:t>
            </a:r>
            <a:r>
              <a:rPr lang="en-US" sz="1700" dirty="0" smtClean="0"/>
              <a:t>measures for sustainable </a:t>
            </a:r>
            <a:r>
              <a:rPr lang="en-US" sz="1700" dirty="0" smtClean="0">
                <a:solidFill>
                  <a:srgbClr val="0070C0"/>
                </a:solidFill>
              </a:rPr>
              <a:t>DSS (P) &amp; DSS-RT</a:t>
            </a:r>
            <a:r>
              <a:rPr lang="en-US" sz="1700" dirty="0" smtClean="0"/>
              <a:t>.</a:t>
            </a:r>
            <a:endParaRPr lang="en-IN" sz="1700" dirty="0" smtClean="0"/>
          </a:p>
          <a:p>
            <a:pPr>
              <a:spcBef>
                <a:spcPct val="0"/>
              </a:spcBef>
              <a:spcAft>
                <a:spcPts val="1200"/>
              </a:spcAft>
              <a:defRPr/>
            </a:pPr>
            <a:endParaRPr lang="en-IN" sz="1400" dirty="0" smtClean="0"/>
          </a:p>
        </p:txBody>
      </p:sp>
      <p:sp>
        <p:nvSpPr>
          <p:cNvPr id="4" name="Slide Number Placeholder 3"/>
          <p:cNvSpPr>
            <a:spLocks noGrp="1"/>
          </p:cNvSpPr>
          <p:nvPr>
            <p:ph type="sldNum" sz="quarter" idx="12"/>
          </p:nvPr>
        </p:nvSpPr>
        <p:spPr/>
        <p:txBody>
          <a:bodyPr/>
          <a:lstStyle/>
          <a:p>
            <a:pPr>
              <a:defRPr/>
            </a:pPr>
            <a:fld id="{1BF0045F-0F35-48BA-A6F9-A0F87C24820F}"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286000" cy="365125"/>
          </a:xfrm>
        </p:spPr>
        <p:txBody>
          <a:bodyPr/>
          <a:lstStyle/>
          <a:p>
            <a:pPr>
              <a:defRPr/>
            </a:pPr>
            <a:fld id="{CC0CBC1B-AA4A-4F6C-99E4-A14432A9831C}" type="slidenum">
              <a:rPr lang="en-US" b="1" smtClean="0">
                <a:solidFill>
                  <a:srgbClr val="00B050"/>
                </a:solidFill>
              </a:rPr>
              <a:pPr>
                <a:defRPr/>
              </a:pPr>
              <a:t>6</a:t>
            </a:fld>
            <a:endParaRPr lang="en-US" b="1">
              <a:solidFill>
                <a:srgbClr val="00B050"/>
              </a:solidFill>
            </a:endParaRPr>
          </a:p>
        </p:txBody>
      </p:sp>
      <p:sp>
        <p:nvSpPr>
          <p:cNvPr id="18435" name="Title 1"/>
          <p:cNvSpPr>
            <a:spLocks noGrp="1"/>
          </p:cNvSpPr>
          <p:nvPr>
            <p:ph type="title" idx="4294967295"/>
          </p:nvPr>
        </p:nvSpPr>
        <p:spPr>
          <a:xfrm>
            <a:off x="381000" y="228600"/>
            <a:ext cx="8229600" cy="990600"/>
          </a:xfrm>
        </p:spPr>
        <p:txBody>
          <a:bodyPr/>
          <a:lstStyle/>
          <a:p>
            <a:r>
              <a:rPr lang="en-US" sz="3600" b="1" dirty="0" smtClean="0"/>
              <a:t>Implementation Arrangements</a:t>
            </a:r>
            <a:br>
              <a:rPr lang="en-US" sz="3600" b="1" dirty="0" smtClean="0"/>
            </a:br>
            <a:r>
              <a:rPr lang="en-US" sz="2800" b="1" dirty="0" smtClean="0"/>
              <a:t>Overall Project Management</a:t>
            </a:r>
            <a:r>
              <a:rPr lang="en-IN" sz="2800" b="1" dirty="0" smtClean="0"/>
              <a:t/>
            </a:r>
            <a:br>
              <a:rPr lang="en-IN" sz="2800" b="1" dirty="0" smtClean="0"/>
            </a:br>
            <a:endParaRPr lang="en-IN" sz="3600" dirty="0" smtClean="0"/>
          </a:p>
        </p:txBody>
      </p:sp>
      <p:graphicFrame>
        <p:nvGraphicFramePr>
          <p:cNvPr id="7" name="Table 6"/>
          <p:cNvGraphicFramePr>
            <a:graphicFrameLocks noGrp="1"/>
          </p:cNvGraphicFramePr>
          <p:nvPr/>
        </p:nvGraphicFramePr>
        <p:xfrm>
          <a:off x="304800" y="1219200"/>
          <a:ext cx="8534400" cy="4876695"/>
        </p:xfrm>
        <a:graphic>
          <a:graphicData uri="http://schemas.openxmlformats.org/drawingml/2006/table">
            <a:tbl>
              <a:tblPr/>
              <a:tblGrid>
                <a:gridCol w="2690192"/>
                <a:gridCol w="209847"/>
                <a:gridCol w="1366521"/>
                <a:gridCol w="1948711"/>
                <a:gridCol w="2319129"/>
              </a:tblGrid>
              <a:tr h="930146">
                <a:tc gridSpan="2">
                  <a:txBody>
                    <a:bodyPr/>
                    <a:lstStyle/>
                    <a:p>
                      <a:pPr>
                        <a:lnSpc>
                          <a:spcPct val="105000"/>
                        </a:lnSpc>
                        <a:spcAft>
                          <a:spcPts val="0"/>
                        </a:spcAft>
                      </a:pPr>
                      <a:r>
                        <a:rPr lang="en-US" sz="2000" dirty="0">
                          <a:latin typeface="Times New Roman"/>
                          <a:ea typeface="Times New Roman"/>
                          <a:cs typeface="Mangal"/>
                        </a:rPr>
                        <a:t>Coordinator </a:t>
                      </a:r>
                      <a:endParaRPr lang="en-IN" sz="2000" dirty="0">
                        <a:latin typeface="Arial"/>
                        <a:ea typeface="Times New Roman"/>
                        <a:cs typeface="Mangal"/>
                      </a:endParaRPr>
                    </a:p>
                    <a:p>
                      <a:pPr>
                        <a:lnSpc>
                          <a:spcPct val="105000"/>
                        </a:lnSpc>
                        <a:spcAft>
                          <a:spcPts val="0"/>
                        </a:spcAft>
                      </a:pPr>
                      <a:r>
                        <a:rPr lang="en-US" sz="2000" i="1" dirty="0">
                          <a:latin typeface="Times New Roman"/>
                          <a:ea typeface="Times New Roman"/>
                          <a:cs typeface="Mangal"/>
                        </a:rPr>
                        <a:t>[Name, Designation, Address and contact details including email ID]</a:t>
                      </a:r>
                      <a:endParaRPr lang="en-IN" sz="2000" dirty="0">
                        <a:latin typeface="Arial"/>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gridSpan="3">
                  <a:txBody>
                    <a:bodyPr/>
                    <a:lstStyle/>
                    <a:p>
                      <a:pPr marL="109538" indent="0">
                        <a:lnSpc>
                          <a:spcPct val="105000"/>
                        </a:lnSpc>
                        <a:spcAft>
                          <a:spcPts val="0"/>
                        </a:spcAft>
                      </a:pPr>
                      <a:r>
                        <a:rPr lang="en-US" sz="2400" dirty="0" smtClean="0">
                          <a:latin typeface="Calibri"/>
                          <a:ea typeface="Times New Roman"/>
                          <a:cs typeface="Calibri"/>
                        </a:rPr>
                        <a:t>The </a:t>
                      </a:r>
                      <a:r>
                        <a:rPr lang="en-US" sz="2400" dirty="0">
                          <a:latin typeface="Calibri"/>
                          <a:ea typeface="Times New Roman"/>
                          <a:cs typeface="Calibri"/>
                        </a:rPr>
                        <a:t>Director, CWPRS ,Khadakwasla Pune</a:t>
                      </a:r>
                      <a:endParaRPr lang="en-IN" sz="2000" dirty="0">
                        <a:latin typeface="Arial"/>
                        <a:ea typeface="Times New Roman"/>
                        <a:cs typeface="Mangal"/>
                      </a:endParaRPr>
                    </a:p>
                    <a:p>
                      <a:pPr marL="109538" indent="0">
                        <a:lnSpc>
                          <a:spcPct val="105000"/>
                        </a:lnSpc>
                        <a:spcAft>
                          <a:spcPts val="0"/>
                        </a:spcAft>
                      </a:pPr>
                      <a:r>
                        <a:rPr lang="en-US" sz="2400" dirty="0" smtClean="0">
                          <a:latin typeface="Calibri"/>
                          <a:ea typeface="Times New Roman"/>
                          <a:cs typeface="Calibri"/>
                        </a:rPr>
                        <a:t>Tel</a:t>
                      </a:r>
                      <a:r>
                        <a:rPr lang="en-US" sz="2400" dirty="0">
                          <a:latin typeface="Calibri"/>
                          <a:ea typeface="Times New Roman"/>
                          <a:cs typeface="Calibri"/>
                        </a:rPr>
                        <a:t>: (020)24103500/3200, Fax: </a:t>
                      </a:r>
                      <a:r>
                        <a:rPr lang="en-US" sz="2400" dirty="0" smtClean="0">
                          <a:latin typeface="Calibri"/>
                          <a:ea typeface="Times New Roman"/>
                          <a:cs typeface="Calibri"/>
                        </a:rPr>
                        <a:t>24381004</a:t>
                      </a:r>
                      <a:r>
                        <a:rPr lang="en-US" sz="2400" dirty="0">
                          <a:latin typeface="Calibri"/>
                          <a:ea typeface="Times New Roman"/>
                          <a:cs typeface="Calibri"/>
                        </a:rPr>
                        <a:t>, e-mail: director@cwprs.gov.in</a:t>
                      </a:r>
                      <a:endParaRPr lang="en-IN" sz="2000" dirty="0">
                        <a:latin typeface="Arial"/>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r>
              <a:tr h="1550243">
                <a:tc gridSpan="2">
                  <a:txBody>
                    <a:bodyPr/>
                    <a:lstStyle/>
                    <a:p>
                      <a:pPr>
                        <a:lnSpc>
                          <a:spcPct val="105000"/>
                        </a:lnSpc>
                        <a:spcAft>
                          <a:spcPts val="0"/>
                        </a:spcAft>
                      </a:pPr>
                      <a:r>
                        <a:rPr lang="en-US" sz="2000" dirty="0">
                          <a:latin typeface="Times New Roman"/>
                          <a:ea typeface="Times New Roman"/>
                          <a:cs typeface="Mangal"/>
                        </a:rPr>
                        <a:t>Nodal Office </a:t>
                      </a:r>
                      <a:endParaRPr lang="en-IN" sz="2000" dirty="0">
                        <a:latin typeface="Arial"/>
                        <a:ea typeface="Times New Roman"/>
                        <a:cs typeface="Mangal"/>
                      </a:endParaRPr>
                    </a:p>
                    <a:p>
                      <a:pPr>
                        <a:lnSpc>
                          <a:spcPct val="105000"/>
                        </a:lnSpc>
                        <a:spcAft>
                          <a:spcPts val="0"/>
                        </a:spcAft>
                      </a:pPr>
                      <a:r>
                        <a:rPr lang="en-US" sz="2000" i="1" dirty="0">
                          <a:latin typeface="Times New Roman"/>
                          <a:ea typeface="Times New Roman"/>
                          <a:cs typeface="Mangal"/>
                        </a:rPr>
                        <a:t>[Name, Designation, Address and contact details including email ID]</a:t>
                      </a:r>
                      <a:endParaRPr lang="en-IN" sz="2000" dirty="0">
                        <a:latin typeface="Arial"/>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gridSpan="3">
                  <a:txBody>
                    <a:bodyPr/>
                    <a:lstStyle/>
                    <a:p>
                      <a:pPr marL="109538" indent="0">
                        <a:lnSpc>
                          <a:spcPct val="105000"/>
                        </a:lnSpc>
                        <a:spcAft>
                          <a:spcPts val="0"/>
                        </a:spcAft>
                      </a:pPr>
                      <a:r>
                        <a:rPr lang="en-US" sz="2400" dirty="0" err="1">
                          <a:latin typeface="Calibri"/>
                          <a:ea typeface="Times New Roman"/>
                          <a:cs typeface="Calibri"/>
                        </a:rPr>
                        <a:t>Shri</a:t>
                      </a:r>
                      <a:r>
                        <a:rPr lang="en-US" sz="2400" dirty="0">
                          <a:latin typeface="Calibri"/>
                          <a:ea typeface="Times New Roman"/>
                          <a:cs typeface="Calibri"/>
                        </a:rPr>
                        <a:t> R S Jagtap, Joint Director, </a:t>
                      </a:r>
                      <a:r>
                        <a:rPr lang="en-US" sz="2400" dirty="0" smtClean="0">
                          <a:latin typeface="Calibri"/>
                          <a:ea typeface="Times New Roman"/>
                          <a:cs typeface="Calibri"/>
                        </a:rPr>
                        <a:t>CWPRS, Khadakwasla </a:t>
                      </a:r>
                      <a:r>
                        <a:rPr lang="en-US" sz="2400" dirty="0">
                          <a:latin typeface="Calibri"/>
                          <a:ea typeface="Times New Roman"/>
                          <a:cs typeface="Calibri"/>
                        </a:rPr>
                        <a:t>Pune</a:t>
                      </a:r>
                      <a:endParaRPr lang="en-IN" sz="2000" dirty="0">
                        <a:latin typeface="Arial"/>
                        <a:ea typeface="Times New Roman"/>
                        <a:cs typeface="Mangal"/>
                      </a:endParaRPr>
                    </a:p>
                    <a:p>
                      <a:pPr marL="109538" indent="0">
                        <a:lnSpc>
                          <a:spcPct val="105000"/>
                        </a:lnSpc>
                        <a:spcAft>
                          <a:spcPts val="0"/>
                        </a:spcAft>
                      </a:pPr>
                      <a:r>
                        <a:rPr lang="en-US" sz="2400" dirty="0">
                          <a:latin typeface="Calibri"/>
                          <a:ea typeface="Times New Roman"/>
                          <a:cs typeface="Calibri"/>
                        </a:rPr>
                        <a:t>PMU: Tel: (020)24103251, Fax: (020)24381004, e-mail: cwprshp3@gmail.com</a:t>
                      </a:r>
                      <a:endParaRPr lang="en-IN" sz="2000" dirty="0">
                        <a:latin typeface="Arial"/>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r>
              <a:tr h="551197">
                <a:tc gridSpan="5">
                  <a:txBody>
                    <a:bodyPr/>
                    <a:lstStyle/>
                    <a:p>
                      <a:pPr algn="ctr">
                        <a:lnSpc>
                          <a:spcPct val="105000"/>
                        </a:lnSpc>
                        <a:spcAft>
                          <a:spcPts val="0"/>
                        </a:spcAft>
                      </a:pPr>
                      <a:r>
                        <a:rPr lang="en-US" sz="2000" b="1" dirty="0">
                          <a:latin typeface="Times New Roman"/>
                          <a:ea typeface="Times New Roman"/>
                          <a:cs typeface="Mangal"/>
                        </a:rPr>
                        <a:t>Composition and Deployment of Full time Core Team </a:t>
                      </a:r>
                      <a:r>
                        <a:rPr lang="en-US" sz="2000" b="1" i="1" dirty="0">
                          <a:latin typeface="Times New Roman"/>
                          <a:ea typeface="Times New Roman"/>
                          <a:cs typeface="Mangal"/>
                        </a:rPr>
                        <a:t>[Number Of Technical/ Professional Positions]</a:t>
                      </a:r>
                      <a:endParaRPr lang="en-IN" sz="2000" dirty="0">
                        <a:latin typeface="Arial"/>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682436">
                <a:tc>
                  <a:txBody>
                    <a:bodyPr/>
                    <a:lstStyle/>
                    <a:p>
                      <a:pPr>
                        <a:lnSpc>
                          <a:spcPct val="105000"/>
                        </a:lnSpc>
                        <a:spcAft>
                          <a:spcPts val="0"/>
                        </a:spcAft>
                      </a:pPr>
                      <a:r>
                        <a:rPr lang="en-US" sz="2000">
                          <a:latin typeface="Times New Roman"/>
                          <a:ea typeface="Times New Roman"/>
                          <a:cs typeface="Mangal"/>
                        </a:rPr>
                        <a:t>Number Planned</a:t>
                      </a:r>
                      <a:endParaRPr lang="en-IN" sz="2000">
                        <a:latin typeface="Arial"/>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5000"/>
                        </a:lnSpc>
                        <a:spcAft>
                          <a:spcPts val="0"/>
                        </a:spcAft>
                      </a:pPr>
                      <a:r>
                        <a:rPr lang="en-US" sz="2000" dirty="0">
                          <a:latin typeface="Times New Roman"/>
                          <a:ea typeface="Times New Roman"/>
                          <a:cs typeface="Mangal"/>
                        </a:rPr>
                        <a:t>Number Redeployed</a:t>
                      </a:r>
                      <a:endParaRPr lang="en-IN" sz="2000" dirty="0">
                        <a:latin typeface="Arial"/>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nSpc>
                          <a:spcPct val="105000"/>
                        </a:lnSpc>
                        <a:spcAft>
                          <a:spcPts val="0"/>
                        </a:spcAft>
                      </a:pPr>
                      <a:r>
                        <a:rPr lang="en-US" sz="2000">
                          <a:latin typeface="Times New Roman"/>
                          <a:ea typeface="Times New Roman"/>
                          <a:cs typeface="Mangal"/>
                        </a:rPr>
                        <a:t>Number filled On Deputation</a:t>
                      </a:r>
                      <a:endParaRPr lang="en-IN" sz="2000">
                        <a:latin typeface="Arial"/>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2000" dirty="0">
                          <a:latin typeface="Times New Roman"/>
                          <a:ea typeface="Times New Roman"/>
                          <a:cs typeface="Mangal"/>
                        </a:rPr>
                        <a:t>Number  Hired on Contract</a:t>
                      </a:r>
                      <a:endParaRPr lang="en-IN" sz="2000" dirty="0">
                        <a:latin typeface="Arial"/>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779">
                <a:tc>
                  <a:txBody>
                    <a:bodyPr/>
                    <a:lstStyle/>
                    <a:p>
                      <a:pPr>
                        <a:lnSpc>
                          <a:spcPct val="105000"/>
                        </a:lnSpc>
                        <a:spcAft>
                          <a:spcPts val="0"/>
                        </a:spcAft>
                      </a:pPr>
                      <a:r>
                        <a:rPr lang="en-US" sz="2000">
                          <a:latin typeface="Times New Roman"/>
                          <a:ea typeface="Times New Roman"/>
                          <a:cs typeface="Mangal"/>
                        </a:rPr>
                        <a:t>60</a:t>
                      </a:r>
                      <a:endParaRPr lang="en-IN" sz="2000">
                        <a:latin typeface="Arial"/>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5000"/>
                        </a:lnSpc>
                        <a:spcAft>
                          <a:spcPts val="0"/>
                        </a:spcAft>
                      </a:pPr>
                      <a:r>
                        <a:rPr lang="en-US" sz="2000" dirty="0">
                          <a:latin typeface="Times New Roman"/>
                          <a:ea typeface="Times New Roman"/>
                          <a:cs typeface="Mangal"/>
                        </a:rPr>
                        <a:t>60</a:t>
                      </a:r>
                      <a:endParaRPr lang="en-IN" sz="2000" dirty="0">
                        <a:latin typeface="Arial"/>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nSpc>
                          <a:spcPct val="105000"/>
                        </a:lnSpc>
                        <a:spcAft>
                          <a:spcPts val="0"/>
                        </a:spcAft>
                      </a:pPr>
                      <a:r>
                        <a:rPr lang="en-US" sz="2000">
                          <a:latin typeface="Times New Roman"/>
                          <a:ea typeface="Times New Roman"/>
                          <a:cs typeface="Mangal"/>
                        </a:rPr>
                        <a:t>NIL</a:t>
                      </a:r>
                      <a:endParaRPr lang="en-IN" sz="2000">
                        <a:latin typeface="Arial"/>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2000" dirty="0">
                          <a:latin typeface="Times New Roman"/>
                          <a:ea typeface="Times New Roman"/>
                          <a:cs typeface="Mangal"/>
                        </a:rPr>
                        <a:t>NIL</a:t>
                      </a:r>
                      <a:endParaRPr lang="en-IN" sz="2000" dirty="0">
                        <a:latin typeface="Arial"/>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944562"/>
          </a:xfrm>
        </p:spPr>
        <p:txBody>
          <a:bodyPr/>
          <a:lstStyle/>
          <a:p>
            <a:r>
              <a:rPr lang="en-US" sz="3200" b="1" smtClean="0"/>
              <a:t>Implementation Arrangements</a:t>
            </a:r>
            <a:endParaRPr lang="en-IN" sz="3200" smtClean="0"/>
          </a:p>
        </p:txBody>
      </p:sp>
      <p:sp>
        <p:nvSpPr>
          <p:cNvPr id="8" name="Content Placeholder 7"/>
          <p:cNvSpPr>
            <a:spLocks noGrp="1"/>
          </p:cNvSpPr>
          <p:nvPr>
            <p:ph idx="1"/>
          </p:nvPr>
        </p:nvSpPr>
        <p:spPr>
          <a:xfrm>
            <a:off x="457200" y="1371600"/>
            <a:ext cx="8229600" cy="4754563"/>
          </a:xfrm>
        </p:spPr>
        <p:txBody>
          <a:bodyPr/>
          <a:lstStyle/>
          <a:p>
            <a:pPr marL="1588" indent="-1588">
              <a:buNone/>
              <a:defRPr/>
            </a:pPr>
            <a:r>
              <a:rPr lang="en-US" sz="2800" dirty="0" smtClean="0"/>
              <a:t>The execution of CWPRS NHP proposal has been broke up into two parts:</a:t>
            </a:r>
            <a:endParaRPr lang="en-IN" sz="2800" dirty="0" smtClean="0"/>
          </a:p>
          <a:p>
            <a:pPr marL="514350" indent="-514350">
              <a:buFont typeface="+mj-lt"/>
              <a:buAutoNum type="romanUcPeriod"/>
              <a:defRPr/>
            </a:pPr>
            <a:r>
              <a:rPr lang="en-US" sz="2800" dirty="0" err="1" smtClean="0"/>
              <a:t>HydroMet</a:t>
            </a:r>
            <a:r>
              <a:rPr lang="en-US" sz="2800" dirty="0" smtClean="0"/>
              <a:t> Instrumentation Component</a:t>
            </a:r>
            <a:endParaRPr lang="en-IN" sz="2800" dirty="0" smtClean="0"/>
          </a:p>
          <a:p>
            <a:pPr marL="857250" lvl="1" indent="-314325">
              <a:buFont typeface="+mj-lt"/>
              <a:buAutoNum type="arabicPeriod"/>
              <a:defRPr/>
            </a:pPr>
            <a:r>
              <a:rPr lang="en-US" sz="2000" dirty="0" err="1" smtClean="0"/>
              <a:t>Finalisation</a:t>
            </a:r>
            <a:r>
              <a:rPr lang="en-US" sz="2000" dirty="0" smtClean="0"/>
              <a:t> of specification for </a:t>
            </a:r>
            <a:r>
              <a:rPr lang="en-US" sz="2000" dirty="0" err="1" smtClean="0"/>
              <a:t>Hydromet</a:t>
            </a:r>
            <a:r>
              <a:rPr lang="en-US" sz="2000" dirty="0" smtClean="0"/>
              <a:t> Instruments and Technical bid evaluation for State IAs.</a:t>
            </a:r>
            <a:endParaRPr lang="en-IN" sz="2000" dirty="0" smtClean="0"/>
          </a:p>
          <a:p>
            <a:pPr marL="857250" lvl="1" indent="-314325">
              <a:buFont typeface="+mj-lt"/>
              <a:buAutoNum type="arabicPeriod"/>
              <a:defRPr/>
            </a:pPr>
            <a:r>
              <a:rPr lang="en-US" sz="2000" dirty="0" smtClean="0"/>
              <a:t>Extending technical guidance to State IAs in operational activities of </a:t>
            </a:r>
            <a:r>
              <a:rPr lang="en-US" sz="2000" dirty="0" err="1" smtClean="0"/>
              <a:t>Hydromet</a:t>
            </a:r>
            <a:r>
              <a:rPr lang="en-US" sz="2000" dirty="0" smtClean="0"/>
              <a:t> instruments and training etc.  </a:t>
            </a:r>
            <a:endParaRPr lang="en-IN" sz="2000" dirty="0" smtClean="0"/>
          </a:p>
          <a:p>
            <a:pPr marL="857250" lvl="1" indent="-314325">
              <a:buFont typeface="+mj-lt"/>
              <a:buAutoNum type="arabicPeriod"/>
              <a:defRPr/>
            </a:pPr>
            <a:r>
              <a:rPr lang="en-US" sz="2000" dirty="0" smtClean="0"/>
              <a:t>Establishment of state of the art </a:t>
            </a:r>
            <a:r>
              <a:rPr lang="en-US" sz="2000" dirty="0" err="1" smtClean="0"/>
              <a:t>Hydromet</a:t>
            </a:r>
            <a:r>
              <a:rPr lang="en-US" sz="2000" dirty="0" smtClean="0"/>
              <a:t> Instrumentation Laboratory at CWPRS</a:t>
            </a:r>
            <a:endParaRPr lang="en-IN" sz="2000" dirty="0" smtClean="0"/>
          </a:p>
          <a:p>
            <a:pPr marL="514350" indent="-514350">
              <a:buFont typeface="Arial" pitchFamily="34" charset="0"/>
              <a:buNone/>
              <a:defRPr/>
            </a:pPr>
            <a:r>
              <a:rPr lang="en-US" sz="2800" dirty="0" smtClean="0"/>
              <a:t>II.  CWPRS institutional Strengthening, Overall Project Monitoring etc</a:t>
            </a:r>
            <a:endParaRPr lang="en-IN" sz="2800" dirty="0" smtClean="0"/>
          </a:p>
          <a:p>
            <a:pPr>
              <a:defRPr/>
            </a:pPr>
            <a:endParaRPr lang="en-IN" sz="2800" dirty="0"/>
          </a:p>
        </p:txBody>
      </p:sp>
      <p:sp>
        <p:nvSpPr>
          <p:cNvPr id="4" name="Slide Number Placeholder 3"/>
          <p:cNvSpPr>
            <a:spLocks noGrp="1"/>
          </p:cNvSpPr>
          <p:nvPr>
            <p:ph type="sldNum" sz="quarter" idx="12"/>
          </p:nvPr>
        </p:nvSpPr>
        <p:spPr/>
        <p:txBody>
          <a:bodyPr/>
          <a:lstStyle/>
          <a:p>
            <a:pPr>
              <a:defRPr/>
            </a:pPr>
            <a:fld id="{E72C9491-D8FF-4D83-B4B0-5D7395A97782}"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152400"/>
            <a:ext cx="8229600" cy="944562"/>
          </a:xfrm>
        </p:spPr>
        <p:txBody>
          <a:bodyPr/>
          <a:lstStyle/>
          <a:p>
            <a:r>
              <a:rPr lang="en-US" sz="3200" b="1" dirty="0" smtClean="0"/>
              <a:t>Implementation Arrangements</a:t>
            </a:r>
            <a:r>
              <a:rPr lang="en-US" sz="2000" b="1" dirty="0" smtClean="0"/>
              <a:t/>
            </a:r>
            <a:br>
              <a:rPr lang="en-US" sz="2000" b="1" dirty="0" smtClean="0"/>
            </a:br>
            <a:r>
              <a:rPr lang="en-US" sz="2000" b="1" dirty="0" smtClean="0"/>
              <a:t> </a:t>
            </a:r>
            <a:r>
              <a:rPr lang="en-US" sz="2000" b="1" dirty="0" err="1" smtClean="0"/>
              <a:t>Organogram</a:t>
            </a:r>
            <a:r>
              <a:rPr lang="en-US" sz="2000" b="1" dirty="0" smtClean="0"/>
              <a:t>-  </a:t>
            </a:r>
            <a:r>
              <a:rPr lang="en-US" sz="2000" b="1" dirty="0" err="1" smtClean="0"/>
              <a:t>HydroMet</a:t>
            </a:r>
            <a:r>
              <a:rPr lang="en-US" sz="2000" b="1" dirty="0" smtClean="0"/>
              <a:t> Instrumentation Component</a:t>
            </a:r>
            <a:r>
              <a:rPr lang="en-IN" sz="2000" dirty="0" smtClean="0"/>
              <a:t/>
            </a:r>
            <a:br>
              <a:rPr lang="en-IN" sz="2000" dirty="0" smtClean="0"/>
            </a:br>
            <a:endParaRPr lang="en-IN" sz="2000" dirty="0" smtClean="0"/>
          </a:p>
        </p:txBody>
      </p:sp>
      <p:sp>
        <p:nvSpPr>
          <p:cNvPr id="4" name="Slide Number Placeholder 3"/>
          <p:cNvSpPr>
            <a:spLocks noGrp="1"/>
          </p:cNvSpPr>
          <p:nvPr>
            <p:ph type="sldNum" sz="quarter" idx="12"/>
          </p:nvPr>
        </p:nvSpPr>
        <p:spPr/>
        <p:txBody>
          <a:bodyPr/>
          <a:lstStyle/>
          <a:p>
            <a:pPr>
              <a:defRPr/>
            </a:pPr>
            <a:fld id="{BE677B73-2B6E-4804-B3B9-0017ABC55B36}" type="slidenum">
              <a:rPr lang="en-US" smtClean="0"/>
              <a:pPr>
                <a:defRPr/>
              </a:pPr>
              <a:t>8</a:t>
            </a:fld>
            <a:endParaRPr lang="en-US"/>
          </a:p>
        </p:txBody>
      </p:sp>
      <p:graphicFrame>
        <p:nvGraphicFramePr>
          <p:cNvPr id="9" name="Organization Chart 64"/>
          <p:cNvGraphicFramePr/>
          <p:nvPr/>
        </p:nvGraphicFramePr>
        <p:xfrm>
          <a:off x="228600" y="1066800"/>
          <a:ext cx="8610600" cy="5391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944562"/>
          </a:xfrm>
        </p:spPr>
        <p:txBody>
          <a:bodyPr/>
          <a:lstStyle/>
          <a:p>
            <a:r>
              <a:rPr lang="en-US" sz="3200" b="1" smtClean="0"/>
              <a:t>Implementation Arrangements</a:t>
            </a:r>
            <a:r>
              <a:rPr lang="en-US" sz="2000" b="1" smtClean="0"/>
              <a:t/>
            </a:r>
            <a:br>
              <a:rPr lang="en-US" sz="2000" b="1" smtClean="0"/>
            </a:br>
            <a:r>
              <a:rPr lang="en-US" sz="2000" b="1" smtClean="0"/>
              <a:t> Organogram-  General and PMU, CWPRS</a:t>
            </a:r>
            <a:r>
              <a:rPr lang="en-IN" sz="2000" smtClean="0"/>
              <a:t/>
            </a:r>
            <a:br>
              <a:rPr lang="en-IN" sz="2000" smtClean="0"/>
            </a:br>
            <a:endParaRPr lang="en-IN" sz="2000" smtClean="0"/>
          </a:p>
        </p:txBody>
      </p:sp>
      <p:sp>
        <p:nvSpPr>
          <p:cNvPr id="4" name="Slide Number Placeholder 3"/>
          <p:cNvSpPr>
            <a:spLocks noGrp="1"/>
          </p:cNvSpPr>
          <p:nvPr>
            <p:ph type="sldNum" sz="quarter" idx="12"/>
          </p:nvPr>
        </p:nvSpPr>
        <p:spPr/>
        <p:txBody>
          <a:bodyPr/>
          <a:lstStyle/>
          <a:p>
            <a:pPr>
              <a:defRPr/>
            </a:pPr>
            <a:fld id="{D6E510CE-BB88-4942-B211-1691D3CDD23C}" type="slidenum">
              <a:rPr lang="en-US" smtClean="0"/>
              <a:pPr>
                <a:defRPr/>
              </a:pPr>
              <a:t>9</a:t>
            </a:fld>
            <a:endParaRPr lang="en-US"/>
          </a:p>
        </p:txBody>
      </p:sp>
      <p:graphicFrame>
        <p:nvGraphicFramePr>
          <p:cNvPr id="5" name="Diagram 4"/>
          <p:cNvGraphicFramePr/>
          <p:nvPr/>
        </p:nvGraphicFramePr>
        <p:xfrm>
          <a:off x="304800" y="1219200"/>
          <a:ext cx="8458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1251</TotalTime>
  <Words>4195</Words>
  <Application>Microsoft Office PowerPoint</Application>
  <PresentationFormat>On-screen Show (4:3)</PresentationFormat>
  <Paragraphs>806</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Slide 1</vt:lpstr>
      <vt:lpstr>Central Water and Power Research Station (CWPRS)</vt:lpstr>
      <vt:lpstr>CWPRS Proposal for NHP  2015-2022</vt:lpstr>
      <vt:lpstr>CWPRS Proposal under NHP</vt:lpstr>
      <vt:lpstr>CWPRS Proposal under NHP</vt:lpstr>
      <vt:lpstr>Implementation Arrangements Overall Project Management </vt:lpstr>
      <vt:lpstr>Implementation Arrangements</vt:lpstr>
      <vt:lpstr>Implementation Arrangements  Organogram-  HydroMet Instrumentation Component </vt:lpstr>
      <vt:lpstr>Implementation Arrangements  Organogram-  General and PMU, CWPRS </vt:lpstr>
      <vt:lpstr>  CWPRS institutional Strengthening, Capacity Building, PDS etc  </vt:lpstr>
      <vt:lpstr>  CWPRS institutional Strengthening, Capacity Building, PDS etc  </vt:lpstr>
      <vt:lpstr>  CWPRS institutional Strengthening, Capacity Building, PDS etc </vt:lpstr>
      <vt:lpstr>Participation by CWPRS Scientist</vt:lpstr>
      <vt:lpstr>Procurement plan 2015-16</vt:lpstr>
      <vt:lpstr>Procurement plan 2016-17</vt:lpstr>
      <vt:lpstr>Disbursement Plan (INR Lakh)</vt:lpstr>
      <vt:lpstr>Capacity Building</vt:lpstr>
      <vt:lpstr>CWPRS Proposal under NHP financial outlay</vt:lpstr>
      <vt:lpstr>COMPONENT A: WATER RESOURCES DATA ACQUISITION SYSTEM  </vt:lpstr>
      <vt:lpstr>Component C: Water Resources Operations and Planning 3.7 Purpose Driven Studies</vt:lpstr>
      <vt:lpstr>COMPONENT D: WR INSTITUTIONS CAPACITY ENHANCEMENT 3.7.1 Component D:Water Resources Institutions and Capacity Building </vt:lpstr>
      <vt:lpstr>Project Success Indicators/ outcomes to measure the Success of the project</vt:lpstr>
      <vt:lpstr>Slide 23</vt:lpstr>
      <vt:lpstr>HYDROMET INSTRUMENTATION FACILITIES FOR WATER RESOURCES MANAGEMENT PROGRAM</vt:lpstr>
      <vt:lpstr>   HYDROMET INSTRUMENTATION COMPONENT   </vt:lpstr>
      <vt:lpstr>FINALISATION OF SPECIFICATION FOR HYDROMET INSTRUMENTS AND TECHNICAL BID EVALUATION  </vt:lpstr>
      <vt:lpstr>EXTENDING TECHNICAL GUIDANCE IN OPERATIONAL ACTIVITIES OF HYDROMET INSTRUMENTS AND TRAINING</vt:lpstr>
      <vt:lpstr>Slide 28</vt:lpstr>
      <vt:lpstr>DETAILS OF HYDROMET INSTRUMENTATION FACILITY </vt:lpstr>
      <vt:lpstr>HYDROMET INSTRUMENTATION LABORATORY AT CWPRS </vt:lpstr>
      <vt:lpstr>SETTING UP OF AWS</vt:lpstr>
      <vt:lpstr>SCHEMATIC VIEW OF AWS SITE</vt:lpstr>
      <vt:lpstr>DATA ACQUISITION SYSTEM</vt:lpstr>
      <vt:lpstr>SENSOR SPECIFICATIONS</vt:lpstr>
      <vt:lpstr>SENSOR SPECIFICATIONS</vt:lpstr>
      <vt:lpstr>  WATER LEVEL MEASUREMENT FACILITY        </vt:lpstr>
      <vt:lpstr>SCADA (Supervisory Control And Data Acquisition)</vt:lpstr>
      <vt:lpstr>SCADA PRINCIPLES OF OPERATION</vt:lpstr>
      <vt:lpstr>  SCADA TRAINING FACILITY </vt:lpstr>
      <vt:lpstr>Wireless Sensor Links</vt:lpstr>
      <vt:lpstr>Slide 41</vt:lpstr>
      <vt:lpstr>             THEORY CLASSES</vt:lpstr>
      <vt:lpstr>Slide 43</vt:lpstr>
      <vt:lpstr>ACOUSTIC DOPPLER CURRENT PROFILER</vt:lpstr>
      <vt:lpstr> OUTCOME OF THE TRAINING </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cwprs</dc:creator>
  <cp:lastModifiedBy>ABC</cp:lastModifiedBy>
  <cp:revision>170</cp:revision>
  <dcterms:created xsi:type="dcterms:W3CDTF">2014-09-10T05:39:02Z</dcterms:created>
  <dcterms:modified xsi:type="dcterms:W3CDTF">2015-09-12T15:49:57Z</dcterms:modified>
</cp:coreProperties>
</file>